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8"/>
  </p:notesMasterIdLst>
  <p:sldIdLst>
    <p:sldId id="256" r:id="rId3"/>
    <p:sldId id="261" r:id="rId4"/>
    <p:sldId id="262" r:id="rId5"/>
    <p:sldId id="264"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498"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FB9558-FC75-4FE4-BF30-0C5BEC798902}" type="datetimeFigureOut">
              <a:rPr lang="nl-NL" smtClean="0"/>
              <a:t>4-2-2021</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3C7B62-0618-430D-AF0E-EE21014DCFF1}" type="slidenum">
              <a:rPr lang="nl-NL" smtClean="0"/>
              <a:t>‹nr.›</a:t>
            </a:fld>
            <a:endParaRPr lang="nl-NL"/>
          </a:p>
        </p:txBody>
      </p:sp>
    </p:spTree>
    <p:extLst>
      <p:ext uri="{BB962C8B-B14F-4D97-AF65-F5344CB8AC3E}">
        <p14:creationId xmlns:p14="http://schemas.microsoft.com/office/powerpoint/2010/main" val="1606748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jdelijke aanduiding voor dia-afbeelding 1"/>
          <p:cNvSpPr>
            <a:spLocks noGrp="1" noRot="1" noChangeAspect="1" noTextEdit="1"/>
          </p:cNvSpPr>
          <p:nvPr>
            <p:ph type="sldImg"/>
          </p:nvPr>
        </p:nvSpPr>
        <p:spPr>
          <a:xfrm>
            <a:off x="917575" y="744538"/>
            <a:ext cx="4962525" cy="3722687"/>
          </a:xfrm>
          <a:ln/>
        </p:spPr>
      </p:sp>
      <p:sp>
        <p:nvSpPr>
          <p:cNvPr id="100355" name="Tijdelijke aanduiding voor notities 2"/>
          <p:cNvSpPr>
            <a:spLocks noGrp="1"/>
          </p:cNvSpPr>
          <p:nvPr>
            <p:ph type="body" idx="1"/>
          </p:nvPr>
        </p:nvSpPr>
        <p:spPr>
          <a:noFill/>
        </p:spPr>
        <p:txBody>
          <a:bodyPr/>
          <a:lstStyle/>
          <a:p>
            <a:r>
              <a:rPr lang="nl-NL" dirty="0"/>
              <a:t>Spelt is een eenjarige plant uit de grassenfamilie uit het geslacht Tarwe. Het is een graansoort, die reeds vóór 7000 v.Chr. verbouwd werd, en wordt beschouwd als een primitieve tarwesoort.</a:t>
            </a:r>
          </a:p>
        </p:txBody>
      </p:sp>
      <p:sp>
        <p:nvSpPr>
          <p:cNvPr id="100356" name="Tijdelijke aanduiding voor dianummer 3"/>
          <p:cNvSpPr>
            <a:spLocks noGrp="1"/>
          </p:cNvSpPr>
          <p:nvPr>
            <p:ph type="sldNum" sz="quarter" idx="5"/>
          </p:nvPr>
        </p:nvSpPr>
        <p:spPr>
          <a:noFill/>
          <a:ln>
            <a:miter lim="800000"/>
            <a:headEnd/>
            <a:tailEnd/>
          </a:ln>
        </p:spPr>
        <p:txBody>
          <a:bodyPr/>
          <a:lstStyle/>
          <a:p>
            <a:fld id="{B1D20C88-E62C-49D3-8BE5-33B9B25F5FC2}" type="slidenum">
              <a:rPr lang="en-US" smtClean="0">
                <a:solidFill>
                  <a:srgbClr val="000000"/>
                </a:solidFill>
              </a:rPr>
              <a:pPr/>
              <a:t>2</a:t>
            </a:fld>
            <a:endParaRPr lang="en-US">
              <a:solidFill>
                <a:srgbClr val="000000"/>
              </a:solidFill>
            </a:endParaRPr>
          </a:p>
        </p:txBody>
      </p:sp>
    </p:spTree>
    <p:extLst>
      <p:ext uri="{BB962C8B-B14F-4D97-AF65-F5344CB8AC3E}">
        <p14:creationId xmlns:p14="http://schemas.microsoft.com/office/powerpoint/2010/main" val="7179909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jdelijke aanduiding voor dia-afbeelding 1"/>
          <p:cNvSpPr>
            <a:spLocks noGrp="1" noRot="1" noChangeAspect="1" noTextEdit="1"/>
          </p:cNvSpPr>
          <p:nvPr>
            <p:ph type="sldImg"/>
          </p:nvPr>
        </p:nvSpPr>
        <p:spPr>
          <a:xfrm>
            <a:off x="917575" y="744538"/>
            <a:ext cx="4962525" cy="3722687"/>
          </a:xfrm>
          <a:ln/>
        </p:spPr>
      </p:sp>
      <p:sp>
        <p:nvSpPr>
          <p:cNvPr id="109571" name="Tijdelijke aanduiding voor notities 2"/>
          <p:cNvSpPr>
            <a:spLocks noGrp="1"/>
          </p:cNvSpPr>
          <p:nvPr>
            <p:ph type="body" idx="1"/>
          </p:nvPr>
        </p:nvSpPr>
        <p:spPr>
          <a:noFill/>
        </p:spPr>
        <p:txBody>
          <a:bodyPr/>
          <a:lstStyle/>
          <a:p>
            <a:endParaRPr lang="nl-NL"/>
          </a:p>
        </p:txBody>
      </p:sp>
      <p:sp>
        <p:nvSpPr>
          <p:cNvPr id="109572" name="Tijdelijke aanduiding voor dianummer 3"/>
          <p:cNvSpPr>
            <a:spLocks noGrp="1"/>
          </p:cNvSpPr>
          <p:nvPr>
            <p:ph type="sldNum" sz="quarter" idx="5"/>
          </p:nvPr>
        </p:nvSpPr>
        <p:spPr>
          <a:noFill/>
          <a:ln>
            <a:miter lim="800000"/>
            <a:headEnd/>
            <a:tailEnd/>
          </a:ln>
        </p:spPr>
        <p:txBody>
          <a:bodyPr/>
          <a:lstStyle/>
          <a:p>
            <a:fld id="{F3522789-20C4-4C84-9DEE-8C4C49461A36}" type="slidenum">
              <a:rPr lang="en-US" smtClean="0">
                <a:solidFill>
                  <a:srgbClr val="000000"/>
                </a:solidFill>
              </a:rPr>
              <a:pPr/>
              <a:t>11</a:t>
            </a:fld>
            <a:endParaRPr lang="en-US">
              <a:solidFill>
                <a:srgbClr val="000000"/>
              </a:solidFill>
            </a:endParaRPr>
          </a:p>
        </p:txBody>
      </p:sp>
    </p:spTree>
    <p:extLst>
      <p:ext uri="{BB962C8B-B14F-4D97-AF65-F5344CB8AC3E}">
        <p14:creationId xmlns:p14="http://schemas.microsoft.com/office/powerpoint/2010/main" val="28802831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jdelijke aanduiding voor dia-afbeelding 1"/>
          <p:cNvSpPr>
            <a:spLocks noGrp="1" noRot="1" noChangeAspect="1" noTextEdit="1"/>
          </p:cNvSpPr>
          <p:nvPr>
            <p:ph type="sldImg"/>
          </p:nvPr>
        </p:nvSpPr>
        <p:spPr>
          <a:xfrm>
            <a:off x="917575" y="744538"/>
            <a:ext cx="4962525" cy="3722687"/>
          </a:xfrm>
          <a:ln/>
        </p:spPr>
      </p:sp>
      <p:sp>
        <p:nvSpPr>
          <p:cNvPr id="110595" name="Tijdelijke aanduiding voor notities 2"/>
          <p:cNvSpPr>
            <a:spLocks noGrp="1"/>
          </p:cNvSpPr>
          <p:nvPr>
            <p:ph type="body" idx="1"/>
          </p:nvPr>
        </p:nvSpPr>
        <p:spPr>
          <a:noFill/>
        </p:spPr>
        <p:txBody>
          <a:bodyPr/>
          <a:lstStyle/>
          <a:p>
            <a:endParaRPr lang="nl-NL"/>
          </a:p>
        </p:txBody>
      </p:sp>
      <p:sp>
        <p:nvSpPr>
          <p:cNvPr id="110596" name="Tijdelijke aanduiding voor dianummer 3"/>
          <p:cNvSpPr>
            <a:spLocks noGrp="1"/>
          </p:cNvSpPr>
          <p:nvPr>
            <p:ph type="sldNum" sz="quarter" idx="5"/>
          </p:nvPr>
        </p:nvSpPr>
        <p:spPr>
          <a:noFill/>
          <a:ln>
            <a:miter lim="800000"/>
            <a:headEnd/>
            <a:tailEnd/>
          </a:ln>
        </p:spPr>
        <p:txBody>
          <a:bodyPr/>
          <a:lstStyle/>
          <a:p>
            <a:fld id="{1F002750-1E85-4362-8078-0EC7F5AC86E5}" type="slidenum">
              <a:rPr lang="en-US" smtClean="0">
                <a:solidFill>
                  <a:srgbClr val="000000"/>
                </a:solidFill>
              </a:rPr>
              <a:pPr/>
              <a:t>12</a:t>
            </a:fld>
            <a:endParaRPr lang="en-US">
              <a:solidFill>
                <a:srgbClr val="000000"/>
              </a:solidFill>
            </a:endParaRPr>
          </a:p>
        </p:txBody>
      </p:sp>
    </p:spTree>
    <p:extLst>
      <p:ext uri="{BB962C8B-B14F-4D97-AF65-F5344CB8AC3E}">
        <p14:creationId xmlns:p14="http://schemas.microsoft.com/office/powerpoint/2010/main" val="38654593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jdelijke aanduiding voor dia-afbeelding 1"/>
          <p:cNvSpPr>
            <a:spLocks noGrp="1" noRot="1" noChangeAspect="1" noTextEdit="1"/>
          </p:cNvSpPr>
          <p:nvPr>
            <p:ph type="sldImg"/>
          </p:nvPr>
        </p:nvSpPr>
        <p:spPr>
          <a:xfrm>
            <a:off x="917575" y="744538"/>
            <a:ext cx="4962525" cy="3722687"/>
          </a:xfrm>
          <a:ln/>
        </p:spPr>
      </p:sp>
      <p:sp>
        <p:nvSpPr>
          <p:cNvPr id="111619" name="Tijdelijke aanduiding voor notities 2"/>
          <p:cNvSpPr>
            <a:spLocks noGrp="1"/>
          </p:cNvSpPr>
          <p:nvPr>
            <p:ph type="body" idx="1"/>
          </p:nvPr>
        </p:nvSpPr>
        <p:spPr>
          <a:noFill/>
        </p:spPr>
        <p:txBody>
          <a:bodyPr/>
          <a:lstStyle/>
          <a:p>
            <a:endParaRPr lang="nl-NL"/>
          </a:p>
        </p:txBody>
      </p:sp>
      <p:sp>
        <p:nvSpPr>
          <p:cNvPr id="111620" name="Tijdelijke aanduiding voor dianummer 3"/>
          <p:cNvSpPr>
            <a:spLocks noGrp="1"/>
          </p:cNvSpPr>
          <p:nvPr>
            <p:ph type="sldNum" sz="quarter" idx="5"/>
          </p:nvPr>
        </p:nvSpPr>
        <p:spPr>
          <a:noFill/>
          <a:ln>
            <a:miter lim="800000"/>
            <a:headEnd/>
            <a:tailEnd/>
          </a:ln>
        </p:spPr>
        <p:txBody>
          <a:bodyPr/>
          <a:lstStyle/>
          <a:p>
            <a:fld id="{29DFF1FD-EF04-4946-ADB2-8206A27D0221}" type="slidenum">
              <a:rPr lang="en-US" smtClean="0">
                <a:solidFill>
                  <a:srgbClr val="000000"/>
                </a:solidFill>
              </a:rPr>
              <a:pPr/>
              <a:t>13</a:t>
            </a:fld>
            <a:endParaRPr lang="en-US">
              <a:solidFill>
                <a:srgbClr val="000000"/>
              </a:solidFill>
            </a:endParaRPr>
          </a:p>
        </p:txBody>
      </p:sp>
    </p:spTree>
    <p:extLst>
      <p:ext uri="{BB962C8B-B14F-4D97-AF65-F5344CB8AC3E}">
        <p14:creationId xmlns:p14="http://schemas.microsoft.com/office/powerpoint/2010/main" val="25788944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jdelijke aanduiding voor dia-afbeelding 1"/>
          <p:cNvSpPr>
            <a:spLocks noGrp="1" noRot="1" noChangeAspect="1" noTextEdit="1"/>
          </p:cNvSpPr>
          <p:nvPr>
            <p:ph type="sldImg"/>
          </p:nvPr>
        </p:nvSpPr>
        <p:spPr>
          <a:xfrm>
            <a:off x="917575" y="744538"/>
            <a:ext cx="4962525" cy="3722687"/>
          </a:xfrm>
          <a:ln/>
        </p:spPr>
      </p:sp>
      <p:sp>
        <p:nvSpPr>
          <p:cNvPr id="112643" name="Tijdelijke aanduiding voor notities 2"/>
          <p:cNvSpPr>
            <a:spLocks noGrp="1"/>
          </p:cNvSpPr>
          <p:nvPr>
            <p:ph type="body" idx="1"/>
          </p:nvPr>
        </p:nvSpPr>
        <p:spPr>
          <a:noFill/>
        </p:spPr>
        <p:txBody>
          <a:bodyPr/>
          <a:lstStyle/>
          <a:p>
            <a:endParaRPr lang="nl-NL"/>
          </a:p>
        </p:txBody>
      </p:sp>
      <p:sp>
        <p:nvSpPr>
          <p:cNvPr id="112644" name="Tijdelijke aanduiding voor dianummer 3"/>
          <p:cNvSpPr>
            <a:spLocks noGrp="1"/>
          </p:cNvSpPr>
          <p:nvPr>
            <p:ph type="sldNum" sz="quarter" idx="5"/>
          </p:nvPr>
        </p:nvSpPr>
        <p:spPr>
          <a:noFill/>
          <a:ln>
            <a:miter lim="800000"/>
            <a:headEnd/>
            <a:tailEnd/>
          </a:ln>
        </p:spPr>
        <p:txBody>
          <a:bodyPr/>
          <a:lstStyle/>
          <a:p>
            <a:fld id="{8E1C37EC-D3B0-4E57-A720-E5003D5E288B}" type="slidenum">
              <a:rPr lang="en-US" smtClean="0">
                <a:solidFill>
                  <a:srgbClr val="000000"/>
                </a:solidFill>
              </a:rPr>
              <a:pPr/>
              <a:t>14</a:t>
            </a:fld>
            <a:endParaRPr lang="en-US">
              <a:solidFill>
                <a:srgbClr val="000000"/>
              </a:solidFill>
            </a:endParaRPr>
          </a:p>
        </p:txBody>
      </p:sp>
    </p:spTree>
    <p:extLst>
      <p:ext uri="{BB962C8B-B14F-4D97-AF65-F5344CB8AC3E}">
        <p14:creationId xmlns:p14="http://schemas.microsoft.com/office/powerpoint/2010/main" val="24728524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jdelijke aanduiding voor dia-afbeelding 1"/>
          <p:cNvSpPr>
            <a:spLocks noGrp="1" noRot="1" noChangeAspect="1" noTextEdit="1"/>
          </p:cNvSpPr>
          <p:nvPr>
            <p:ph type="sldImg"/>
          </p:nvPr>
        </p:nvSpPr>
        <p:spPr>
          <a:xfrm>
            <a:off x="917575" y="744538"/>
            <a:ext cx="4962525" cy="3722687"/>
          </a:xfrm>
          <a:ln/>
        </p:spPr>
      </p:sp>
      <p:sp>
        <p:nvSpPr>
          <p:cNvPr id="113667" name="Tijdelijke aanduiding voor notities 2"/>
          <p:cNvSpPr>
            <a:spLocks noGrp="1"/>
          </p:cNvSpPr>
          <p:nvPr>
            <p:ph type="body" idx="1"/>
          </p:nvPr>
        </p:nvSpPr>
        <p:spPr>
          <a:noFill/>
        </p:spPr>
        <p:txBody>
          <a:bodyPr/>
          <a:lstStyle/>
          <a:p>
            <a:endParaRPr lang="nl-NL"/>
          </a:p>
        </p:txBody>
      </p:sp>
      <p:sp>
        <p:nvSpPr>
          <p:cNvPr id="113668" name="Tijdelijke aanduiding voor dianummer 3"/>
          <p:cNvSpPr>
            <a:spLocks noGrp="1"/>
          </p:cNvSpPr>
          <p:nvPr>
            <p:ph type="sldNum" sz="quarter" idx="5"/>
          </p:nvPr>
        </p:nvSpPr>
        <p:spPr>
          <a:noFill/>
          <a:ln>
            <a:miter lim="800000"/>
            <a:headEnd/>
            <a:tailEnd/>
          </a:ln>
        </p:spPr>
        <p:txBody>
          <a:bodyPr/>
          <a:lstStyle/>
          <a:p>
            <a:fld id="{734BB2B6-C46F-49AD-A454-DA7B495642D3}" type="slidenum">
              <a:rPr lang="en-US" smtClean="0">
                <a:solidFill>
                  <a:srgbClr val="000000"/>
                </a:solidFill>
              </a:rPr>
              <a:pPr/>
              <a:t>15</a:t>
            </a:fld>
            <a:endParaRPr lang="en-US">
              <a:solidFill>
                <a:srgbClr val="000000"/>
              </a:solidFill>
            </a:endParaRPr>
          </a:p>
        </p:txBody>
      </p:sp>
    </p:spTree>
    <p:extLst>
      <p:ext uri="{BB962C8B-B14F-4D97-AF65-F5344CB8AC3E}">
        <p14:creationId xmlns:p14="http://schemas.microsoft.com/office/powerpoint/2010/main" val="30395935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jdelijke aanduiding voor dia-afbeelding 1"/>
          <p:cNvSpPr>
            <a:spLocks noGrp="1" noRot="1" noChangeAspect="1" noTextEdit="1"/>
          </p:cNvSpPr>
          <p:nvPr>
            <p:ph type="sldImg"/>
          </p:nvPr>
        </p:nvSpPr>
        <p:spPr>
          <a:xfrm>
            <a:off x="917575" y="744538"/>
            <a:ext cx="4962525" cy="3722687"/>
          </a:xfrm>
          <a:ln/>
        </p:spPr>
      </p:sp>
      <p:sp>
        <p:nvSpPr>
          <p:cNvPr id="114691" name="Tijdelijke aanduiding voor notities 2"/>
          <p:cNvSpPr>
            <a:spLocks noGrp="1"/>
          </p:cNvSpPr>
          <p:nvPr>
            <p:ph type="body" idx="1"/>
          </p:nvPr>
        </p:nvSpPr>
        <p:spPr>
          <a:noFill/>
        </p:spPr>
        <p:txBody>
          <a:bodyPr/>
          <a:lstStyle/>
          <a:p>
            <a:endParaRPr lang="nl-NL"/>
          </a:p>
        </p:txBody>
      </p:sp>
      <p:sp>
        <p:nvSpPr>
          <p:cNvPr id="114692" name="Tijdelijke aanduiding voor dianummer 3"/>
          <p:cNvSpPr>
            <a:spLocks noGrp="1"/>
          </p:cNvSpPr>
          <p:nvPr>
            <p:ph type="sldNum" sz="quarter" idx="5"/>
          </p:nvPr>
        </p:nvSpPr>
        <p:spPr>
          <a:noFill/>
          <a:ln>
            <a:miter lim="800000"/>
            <a:headEnd/>
            <a:tailEnd/>
          </a:ln>
        </p:spPr>
        <p:txBody>
          <a:bodyPr/>
          <a:lstStyle/>
          <a:p>
            <a:fld id="{EDC616F2-302F-47CF-811C-963F4B92319E}" type="slidenum">
              <a:rPr lang="en-US" smtClean="0">
                <a:solidFill>
                  <a:srgbClr val="000000"/>
                </a:solidFill>
              </a:rPr>
              <a:pPr/>
              <a:t>16</a:t>
            </a:fld>
            <a:endParaRPr lang="en-US">
              <a:solidFill>
                <a:srgbClr val="000000"/>
              </a:solidFill>
            </a:endParaRPr>
          </a:p>
        </p:txBody>
      </p:sp>
    </p:spTree>
    <p:extLst>
      <p:ext uri="{BB962C8B-B14F-4D97-AF65-F5344CB8AC3E}">
        <p14:creationId xmlns:p14="http://schemas.microsoft.com/office/powerpoint/2010/main" val="3194658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jdelijke aanduiding voor dia-afbeelding 1"/>
          <p:cNvSpPr>
            <a:spLocks noGrp="1" noRot="1" noChangeAspect="1" noTextEdit="1"/>
          </p:cNvSpPr>
          <p:nvPr>
            <p:ph type="sldImg"/>
          </p:nvPr>
        </p:nvSpPr>
        <p:spPr>
          <a:xfrm>
            <a:off x="917575" y="744538"/>
            <a:ext cx="4962525" cy="3722687"/>
          </a:xfrm>
          <a:ln/>
        </p:spPr>
      </p:sp>
      <p:sp>
        <p:nvSpPr>
          <p:cNvPr id="115715" name="Tijdelijke aanduiding voor notities 2"/>
          <p:cNvSpPr>
            <a:spLocks noGrp="1"/>
          </p:cNvSpPr>
          <p:nvPr>
            <p:ph type="body" idx="1"/>
          </p:nvPr>
        </p:nvSpPr>
        <p:spPr>
          <a:noFill/>
        </p:spPr>
        <p:txBody>
          <a:bodyPr/>
          <a:lstStyle/>
          <a:p>
            <a:endParaRPr lang="nl-NL"/>
          </a:p>
        </p:txBody>
      </p:sp>
      <p:sp>
        <p:nvSpPr>
          <p:cNvPr id="115716" name="Tijdelijke aanduiding voor dianummer 3"/>
          <p:cNvSpPr>
            <a:spLocks noGrp="1"/>
          </p:cNvSpPr>
          <p:nvPr>
            <p:ph type="sldNum" sz="quarter" idx="5"/>
          </p:nvPr>
        </p:nvSpPr>
        <p:spPr>
          <a:noFill/>
          <a:ln>
            <a:miter lim="800000"/>
            <a:headEnd/>
            <a:tailEnd/>
          </a:ln>
        </p:spPr>
        <p:txBody>
          <a:bodyPr/>
          <a:lstStyle/>
          <a:p>
            <a:fld id="{6A857E94-0DEA-40F5-B5F6-E85E31427040}" type="slidenum">
              <a:rPr lang="en-US" smtClean="0">
                <a:solidFill>
                  <a:srgbClr val="000000"/>
                </a:solidFill>
              </a:rPr>
              <a:pPr/>
              <a:t>17</a:t>
            </a:fld>
            <a:endParaRPr lang="en-US">
              <a:solidFill>
                <a:srgbClr val="000000"/>
              </a:solidFill>
            </a:endParaRPr>
          </a:p>
        </p:txBody>
      </p:sp>
    </p:spTree>
    <p:extLst>
      <p:ext uri="{BB962C8B-B14F-4D97-AF65-F5344CB8AC3E}">
        <p14:creationId xmlns:p14="http://schemas.microsoft.com/office/powerpoint/2010/main" val="23939758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jdelijke aanduiding voor dia-afbeelding 1"/>
          <p:cNvSpPr>
            <a:spLocks noGrp="1" noRot="1" noChangeAspect="1" noTextEdit="1"/>
          </p:cNvSpPr>
          <p:nvPr>
            <p:ph type="sldImg"/>
          </p:nvPr>
        </p:nvSpPr>
        <p:spPr>
          <a:xfrm>
            <a:off x="917575" y="744538"/>
            <a:ext cx="4962525" cy="3722687"/>
          </a:xfrm>
          <a:ln/>
        </p:spPr>
      </p:sp>
      <p:sp>
        <p:nvSpPr>
          <p:cNvPr id="116739" name="Tijdelijke aanduiding voor notities 2"/>
          <p:cNvSpPr>
            <a:spLocks noGrp="1"/>
          </p:cNvSpPr>
          <p:nvPr>
            <p:ph type="body" idx="1"/>
          </p:nvPr>
        </p:nvSpPr>
        <p:spPr>
          <a:noFill/>
        </p:spPr>
        <p:txBody>
          <a:bodyPr/>
          <a:lstStyle/>
          <a:p>
            <a:endParaRPr lang="nl-NL"/>
          </a:p>
        </p:txBody>
      </p:sp>
      <p:sp>
        <p:nvSpPr>
          <p:cNvPr id="116740" name="Tijdelijke aanduiding voor dianummer 3"/>
          <p:cNvSpPr>
            <a:spLocks noGrp="1"/>
          </p:cNvSpPr>
          <p:nvPr>
            <p:ph type="sldNum" sz="quarter" idx="5"/>
          </p:nvPr>
        </p:nvSpPr>
        <p:spPr>
          <a:noFill/>
          <a:ln>
            <a:miter lim="800000"/>
            <a:headEnd/>
            <a:tailEnd/>
          </a:ln>
        </p:spPr>
        <p:txBody>
          <a:bodyPr/>
          <a:lstStyle/>
          <a:p>
            <a:fld id="{4096DC81-186F-40C9-9301-50B29CBC3281}" type="slidenum">
              <a:rPr lang="en-US" smtClean="0">
                <a:solidFill>
                  <a:srgbClr val="000000"/>
                </a:solidFill>
              </a:rPr>
              <a:pPr/>
              <a:t>18</a:t>
            </a:fld>
            <a:endParaRPr lang="en-US">
              <a:solidFill>
                <a:srgbClr val="000000"/>
              </a:solidFill>
            </a:endParaRPr>
          </a:p>
        </p:txBody>
      </p:sp>
    </p:spTree>
    <p:extLst>
      <p:ext uri="{BB962C8B-B14F-4D97-AF65-F5344CB8AC3E}">
        <p14:creationId xmlns:p14="http://schemas.microsoft.com/office/powerpoint/2010/main" val="7979703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miter lim="800000"/>
            <a:headEnd/>
            <a:tailEnd/>
          </a:ln>
        </p:spPr>
        <p:txBody>
          <a:bodyPr/>
          <a:lstStyle/>
          <a:p>
            <a:fld id="{DFA8CBB4-A511-4835-9279-CFB7EA62C5B1}" type="slidenum">
              <a:rPr lang="en-US" smtClean="0">
                <a:solidFill>
                  <a:srgbClr val="000000"/>
                </a:solidFill>
              </a:rPr>
              <a:pPr/>
              <a:t>19</a:t>
            </a:fld>
            <a:endParaRPr lang="en-US">
              <a:solidFill>
                <a:srgbClr val="000000"/>
              </a:solidFill>
            </a:endParaRPr>
          </a:p>
        </p:txBody>
      </p:sp>
      <p:sp>
        <p:nvSpPr>
          <p:cNvPr id="117763" name="Rectangle 2"/>
          <p:cNvSpPr>
            <a:spLocks noGrp="1" noRot="1" noChangeAspect="1" noChangeArrowheads="1" noTextEdit="1"/>
          </p:cNvSpPr>
          <p:nvPr>
            <p:ph type="sldImg"/>
          </p:nvPr>
        </p:nvSpPr>
        <p:spPr>
          <a:xfrm>
            <a:off x="917575" y="744538"/>
            <a:ext cx="4962525" cy="3722687"/>
          </a:xfrm>
          <a:ln/>
        </p:spPr>
      </p:sp>
      <p:sp>
        <p:nvSpPr>
          <p:cNvPr id="117764" name="Rectangle 3"/>
          <p:cNvSpPr>
            <a:spLocks noGrp="1" noChangeArrowheads="1"/>
          </p:cNvSpPr>
          <p:nvPr>
            <p:ph type="body" idx="1"/>
          </p:nvPr>
        </p:nvSpPr>
        <p:spPr>
          <a:noFill/>
        </p:spPr>
        <p:txBody>
          <a:bodyPr/>
          <a:lstStyle/>
          <a:p>
            <a:pPr eaLnBrk="1" hangingPunct="1"/>
            <a:r>
              <a:rPr lang="nl-NL"/>
              <a:t>Bij inwendige oorzaken ligt het ziek worden in eerste instantie bij het dier. Bij het uitwendige oorzaken ligt het vooral aan de omgeving. </a:t>
            </a:r>
          </a:p>
          <a:p>
            <a:pPr eaLnBrk="1" hangingPunct="1"/>
            <a:r>
              <a:rPr lang="nl-NL" b="1"/>
              <a:t>Inwendige oorzaken:</a:t>
            </a:r>
            <a:r>
              <a:rPr lang="nl-NL"/>
              <a:t> </a:t>
            </a:r>
          </a:p>
          <a:p>
            <a:pPr eaLnBrk="1" hangingPunct="1"/>
            <a:r>
              <a:rPr lang="nl-NL"/>
              <a:t>	Voorbeelden van erfelijke gebreken zijn:</a:t>
            </a:r>
          </a:p>
          <a:p>
            <a:pPr eaLnBrk="1" hangingPunct="1"/>
            <a:r>
              <a:rPr lang="nl-NL"/>
              <a:t>	* CVM : Een misvormd kalf wat meestal leidt tot abortus</a:t>
            </a:r>
          </a:p>
          <a:p>
            <a:pPr eaLnBrk="1" hangingPunct="1"/>
            <a:r>
              <a:rPr lang="nl-NL"/>
              <a:t>	* Mulefoot: 1 klauw ipv 2 klauwen</a:t>
            </a:r>
          </a:p>
          <a:p>
            <a:pPr eaLnBrk="1" hangingPunct="1"/>
            <a:r>
              <a:rPr lang="nl-NL"/>
              <a:t>	* BLAD: Verminderde weerstand voor bacteriële infecties. Vaak leidt dit tot vroege sterfte van het dier</a:t>
            </a:r>
          </a:p>
          <a:p>
            <a:pPr eaLnBrk="1" hangingPunct="1"/>
            <a:r>
              <a:rPr lang="nl-NL"/>
              <a:t>	* Brachyspira: Is dit wel of niet een erfelijk gebrek. Staat voor een verkorte wervelkolom</a:t>
            </a:r>
            <a:endParaRPr lang="en-US"/>
          </a:p>
        </p:txBody>
      </p:sp>
    </p:spTree>
    <p:extLst>
      <p:ext uri="{BB962C8B-B14F-4D97-AF65-F5344CB8AC3E}">
        <p14:creationId xmlns:p14="http://schemas.microsoft.com/office/powerpoint/2010/main" val="18351640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jdelijke aanduiding voor dia-afbeelding 1"/>
          <p:cNvSpPr>
            <a:spLocks noGrp="1" noRot="1" noChangeAspect="1" noTextEdit="1"/>
          </p:cNvSpPr>
          <p:nvPr>
            <p:ph type="sldImg"/>
          </p:nvPr>
        </p:nvSpPr>
        <p:spPr>
          <a:xfrm>
            <a:off x="917575" y="744538"/>
            <a:ext cx="4962525" cy="3722687"/>
          </a:xfrm>
          <a:ln/>
        </p:spPr>
      </p:sp>
      <p:sp>
        <p:nvSpPr>
          <p:cNvPr id="118787" name="Tijdelijke aanduiding voor notities 2"/>
          <p:cNvSpPr>
            <a:spLocks noGrp="1"/>
          </p:cNvSpPr>
          <p:nvPr>
            <p:ph type="body" idx="1"/>
          </p:nvPr>
        </p:nvSpPr>
        <p:spPr>
          <a:noFill/>
        </p:spPr>
        <p:txBody>
          <a:bodyPr/>
          <a:lstStyle/>
          <a:p>
            <a:endParaRPr lang="nl-NL"/>
          </a:p>
        </p:txBody>
      </p:sp>
      <p:sp>
        <p:nvSpPr>
          <p:cNvPr id="118788" name="Tijdelijke aanduiding voor dianummer 3"/>
          <p:cNvSpPr>
            <a:spLocks noGrp="1"/>
          </p:cNvSpPr>
          <p:nvPr>
            <p:ph type="sldNum" sz="quarter" idx="5"/>
          </p:nvPr>
        </p:nvSpPr>
        <p:spPr>
          <a:noFill/>
          <a:ln>
            <a:miter lim="800000"/>
            <a:headEnd/>
            <a:tailEnd/>
          </a:ln>
        </p:spPr>
        <p:txBody>
          <a:bodyPr/>
          <a:lstStyle/>
          <a:p>
            <a:fld id="{ED55E240-4B05-45C9-8303-D90A98C09F27}" type="slidenum">
              <a:rPr lang="en-US" smtClean="0">
                <a:solidFill>
                  <a:srgbClr val="000000"/>
                </a:solidFill>
              </a:rPr>
              <a:pPr/>
              <a:t>20</a:t>
            </a:fld>
            <a:endParaRPr lang="en-US">
              <a:solidFill>
                <a:srgbClr val="000000"/>
              </a:solidFill>
            </a:endParaRPr>
          </a:p>
        </p:txBody>
      </p:sp>
    </p:spTree>
    <p:extLst>
      <p:ext uri="{BB962C8B-B14F-4D97-AF65-F5344CB8AC3E}">
        <p14:creationId xmlns:p14="http://schemas.microsoft.com/office/powerpoint/2010/main" val="2565411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jdelijke aanduiding voor dia-afbeelding 1"/>
          <p:cNvSpPr>
            <a:spLocks noGrp="1" noRot="1" noChangeAspect="1" noTextEdit="1"/>
          </p:cNvSpPr>
          <p:nvPr>
            <p:ph type="sldImg"/>
          </p:nvPr>
        </p:nvSpPr>
        <p:spPr>
          <a:xfrm>
            <a:off x="917575" y="744538"/>
            <a:ext cx="4962525" cy="3722687"/>
          </a:xfrm>
          <a:ln/>
        </p:spPr>
      </p:sp>
      <p:sp>
        <p:nvSpPr>
          <p:cNvPr id="101379" name="Tijdelijke aanduiding voor notities 2"/>
          <p:cNvSpPr>
            <a:spLocks noGrp="1"/>
          </p:cNvSpPr>
          <p:nvPr>
            <p:ph type="body" idx="1"/>
          </p:nvPr>
        </p:nvSpPr>
        <p:spPr>
          <a:noFill/>
        </p:spPr>
        <p:txBody>
          <a:bodyPr/>
          <a:lstStyle/>
          <a:p>
            <a:endParaRPr lang="nl-NL"/>
          </a:p>
        </p:txBody>
      </p:sp>
      <p:sp>
        <p:nvSpPr>
          <p:cNvPr id="101380" name="Tijdelijke aanduiding voor dianummer 3"/>
          <p:cNvSpPr>
            <a:spLocks noGrp="1"/>
          </p:cNvSpPr>
          <p:nvPr>
            <p:ph type="sldNum" sz="quarter" idx="5"/>
          </p:nvPr>
        </p:nvSpPr>
        <p:spPr>
          <a:noFill/>
          <a:ln>
            <a:miter lim="800000"/>
            <a:headEnd/>
            <a:tailEnd/>
          </a:ln>
        </p:spPr>
        <p:txBody>
          <a:bodyPr/>
          <a:lstStyle/>
          <a:p>
            <a:fld id="{8F749559-028F-45F5-80F6-754C36BAFDDC}" type="slidenum">
              <a:rPr lang="en-US" smtClean="0">
                <a:solidFill>
                  <a:srgbClr val="000000"/>
                </a:solidFill>
              </a:rPr>
              <a:pPr/>
              <a:t>3</a:t>
            </a:fld>
            <a:endParaRPr lang="en-US">
              <a:solidFill>
                <a:srgbClr val="000000"/>
              </a:solidFill>
            </a:endParaRPr>
          </a:p>
        </p:txBody>
      </p:sp>
    </p:spTree>
    <p:extLst>
      <p:ext uri="{BB962C8B-B14F-4D97-AF65-F5344CB8AC3E}">
        <p14:creationId xmlns:p14="http://schemas.microsoft.com/office/powerpoint/2010/main" val="12081242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jdelijke aanduiding voor dia-afbeelding 1"/>
          <p:cNvSpPr>
            <a:spLocks noGrp="1" noRot="1" noChangeAspect="1" noTextEdit="1"/>
          </p:cNvSpPr>
          <p:nvPr>
            <p:ph type="sldImg"/>
          </p:nvPr>
        </p:nvSpPr>
        <p:spPr>
          <a:xfrm>
            <a:off x="917575" y="744538"/>
            <a:ext cx="4962525" cy="3722687"/>
          </a:xfrm>
          <a:ln/>
        </p:spPr>
      </p:sp>
      <p:sp>
        <p:nvSpPr>
          <p:cNvPr id="119811" name="Tijdelijke aanduiding voor notities 2"/>
          <p:cNvSpPr>
            <a:spLocks noGrp="1"/>
          </p:cNvSpPr>
          <p:nvPr>
            <p:ph type="body" idx="1"/>
          </p:nvPr>
        </p:nvSpPr>
        <p:spPr>
          <a:noFill/>
        </p:spPr>
        <p:txBody>
          <a:bodyPr/>
          <a:lstStyle/>
          <a:p>
            <a:endParaRPr lang="nl-NL"/>
          </a:p>
        </p:txBody>
      </p:sp>
      <p:sp>
        <p:nvSpPr>
          <p:cNvPr id="119812" name="Tijdelijke aanduiding voor dianummer 3"/>
          <p:cNvSpPr>
            <a:spLocks noGrp="1"/>
          </p:cNvSpPr>
          <p:nvPr>
            <p:ph type="sldNum" sz="quarter" idx="5"/>
          </p:nvPr>
        </p:nvSpPr>
        <p:spPr>
          <a:noFill/>
          <a:ln>
            <a:miter lim="800000"/>
            <a:headEnd/>
            <a:tailEnd/>
          </a:ln>
        </p:spPr>
        <p:txBody>
          <a:bodyPr/>
          <a:lstStyle/>
          <a:p>
            <a:fld id="{B3E945D8-666F-43F8-966A-4D0F43284ADD}" type="slidenum">
              <a:rPr lang="en-US" smtClean="0">
                <a:solidFill>
                  <a:srgbClr val="000000"/>
                </a:solidFill>
              </a:rPr>
              <a:pPr/>
              <a:t>21</a:t>
            </a:fld>
            <a:endParaRPr lang="en-US">
              <a:solidFill>
                <a:srgbClr val="000000"/>
              </a:solidFill>
            </a:endParaRPr>
          </a:p>
        </p:txBody>
      </p:sp>
    </p:spTree>
    <p:extLst>
      <p:ext uri="{BB962C8B-B14F-4D97-AF65-F5344CB8AC3E}">
        <p14:creationId xmlns:p14="http://schemas.microsoft.com/office/powerpoint/2010/main" val="30553599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jdelijke aanduiding voor dia-afbeelding 1"/>
          <p:cNvSpPr>
            <a:spLocks noGrp="1" noRot="1" noChangeAspect="1" noTextEdit="1"/>
          </p:cNvSpPr>
          <p:nvPr>
            <p:ph type="sldImg"/>
          </p:nvPr>
        </p:nvSpPr>
        <p:spPr>
          <a:xfrm>
            <a:off x="917575" y="744538"/>
            <a:ext cx="4962525" cy="3722687"/>
          </a:xfrm>
          <a:ln/>
        </p:spPr>
      </p:sp>
      <p:sp>
        <p:nvSpPr>
          <p:cNvPr id="120835" name="Tijdelijke aanduiding voor notities 2"/>
          <p:cNvSpPr>
            <a:spLocks noGrp="1"/>
          </p:cNvSpPr>
          <p:nvPr>
            <p:ph type="body" idx="1"/>
          </p:nvPr>
        </p:nvSpPr>
        <p:spPr>
          <a:noFill/>
        </p:spPr>
        <p:txBody>
          <a:bodyPr/>
          <a:lstStyle/>
          <a:p>
            <a:endParaRPr lang="nl-NL"/>
          </a:p>
        </p:txBody>
      </p:sp>
      <p:sp>
        <p:nvSpPr>
          <p:cNvPr id="120836" name="Tijdelijke aanduiding voor dianummer 3"/>
          <p:cNvSpPr>
            <a:spLocks noGrp="1"/>
          </p:cNvSpPr>
          <p:nvPr>
            <p:ph type="sldNum" sz="quarter" idx="5"/>
          </p:nvPr>
        </p:nvSpPr>
        <p:spPr>
          <a:noFill/>
          <a:ln>
            <a:miter lim="800000"/>
            <a:headEnd/>
            <a:tailEnd/>
          </a:ln>
        </p:spPr>
        <p:txBody>
          <a:bodyPr/>
          <a:lstStyle/>
          <a:p>
            <a:fld id="{C22BF8D7-9D38-4B03-A088-5E268F570918}" type="slidenum">
              <a:rPr lang="en-US" smtClean="0">
                <a:solidFill>
                  <a:srgbClr val="000000"/>
                </a:solidFill>
              </a:rPr>
              <a:pPr/>
              <a:t>22</a:t>
            </a:fld>
            <a:endParaRPr lang="en-US">
              <a:solidFill>
                <a:srgbClr val="000000"/>
              </a:solidFill>
            </a:endParaRPr>
          </a:p>
        </p:txBody>
      </p:sp>
    </p:spTree>
    <p:extLst>
      <p:ext uri="{BB962C8B-B14F-4D97-AF65-F5344CB8AC3E}">
        <p14:creationId xmlns:p14="http://schemas.microsoft.com/office/powerpoint/2010/main" val="7067437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jdelijke aanduiding voor dia-afbeelding 1"/>
          <p:cNvSpPr>
            <a:spLocks noGrp="1" noRot="1" noChangeAspect="1" noTextEdit="1"/>
          </p:cNvSpPr>
          <p:nvPr>
            <p:ph type="sldImg"/>
          </p:nvPr>
        </p:nvSpPr>
        <p:spPr>
          <a:xfrm>
            <a:off x="917575" y="744538"/>
            <a:ext cx="4962525" cy="3722687"/>
          </a:xfrm>
          <a:ln/>
        </p:spPr>
      </p:sp>
      <p:sp>
        <p:nvSpPr>
          <p:cNvPr id="121859" name="Tijdelijke aanduiding voor notities 2"/>
          <p:cNvSpPr>
            <a:spLocks noGrp="1"/>
          </p:cNvSpPr>
          <p:nvPr>
            <p:ph type="body" idx="1"/>
          </p:nvPr>
        </p:nvSpPr>
        <p:spPr>
          <a:noFill/>
        </p:spPr>
        <p:txBody>
          <a:bodyPr/>
          <a:lstStyle/>
          <a:p>
            <a:endParaRPr lang="nl-NL"/>
          </a:p>
        </p:txBody>
      </p:sp>
      <p:sp>
        <p:nvSpPr>
          <p:cNvPr id="121860" name="Tijdelijke aanduiding voor dianummer 3"/>
          <p:cNvSpPr>
            <a:spLocks noGrp="1"/>
          </p:cNvSpPr>
          <p:nvPr>
            <p:ph type="sldNum" sz="quarter" idx="5"/>
          </p:nvPr>
        </p:nvSpPr>
        <p:spPr>
          <a:noFill/>
          <a:ln>
            <a:miter lim="800000"/>
            <a:headEnd/>
            <a:tailEnd/>
          </a:ln>
        </p:spPr>
        <p:txBody>
          <a:bodyPr/>
          <a:lstStyle/>
          <a:p>
            <a:fld id="{2B856A19-EF87-4FE3-A64D-5231B05B4989}" type="slidenum">
              <a:rPr lang="en-US" smtClean="0">
                <a:solidFill>
                  <a:srgbClr val="000000"/>
                </a:solidFill>
              </a:rPr>
              <a:pPr/>
              <a:t>23</a:t>
            </a:fld>
            <a:endParaRPr lang="en-US">
              <a:solidFill>
                <a:srgbClr val="000000"/>
              </a:solidFill>
            </a:endParaRPr>
          </a:p>
        </p:txBody>
      </p:sp>
    </p:spTree>
    <p:extLst>
      <p:ext uri="{BB962C8B-B14F-4D97-AF65-F5344CB8AC3E}">
        <p14:creationId xmlns:p14="http://schemas.microsoft.com/office/powerpoint/2010/main" val="22351149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jdelijke aanduiding voor dia-afbeelding 1"/>
          <p:cNvSpPr>
            <a:spLocks noGrp="1" noRot="1" noChangeAspect="1" noTextEdit="1"/>
          </p:cNvSpPr>
          <p:nvPr>
            <p:ph type="sldImg"/>
          </p:nvPr>
        </p:nvSpPr>
        <p:spPr>
          <a:xfrm>
            <a:off x="917575" y="744538"/>
            <a:ext cx="4962525" cy="3722687"/>
          </a:xfrm>
          <a:ln/>
        </p:spPr>
      </p:sp>
      <p:sp>
        <p:nvSpPr>
          <p:cNvPr id="122883" name="Tijdelijke aanduiding voor notities 2"/>
          <p:cNvSpPr>
            <a:spLocks noGrp="1"/>
          </p:cNvSpPr>
          <p:nvPr>
            <p:ph type="body" idx="1"/>
          </p:nvPr>
        </p:nvSpPr>
        <p:spPr>
          <a:noFill/>
        </p:spPr>
        <p:txBody>
          <a:bodyPr/>
          <a:lstStyle/>
          <a:p>
            <a:pPr marL="914400" lvl="1" indent="-457200" eaLnBrk="1" hangingPunct="1">
              <a:buFont typeface="Verdana" pitchFamily="34" charset="0"/>
              <a:buAutoNum type="arabicPeriod"/>
            </a:pPr>
            <a:r>
              <a:rPr lang="nl-NL" sz="2000"/>
              <a:t>Grassen </a:t>
            </a:r>
          </a:p>
          <a:p>
            <a:pPr marL="914400" lvl="1" indent="-457200" eaLnBrk="1" hangingPunct="1">
              <a:buFont typeface="Verdana" pitchFamily="34" charset="0"/>
              <a:buAutoNum type="arabicPeriod"/>
            </a:pPr>
            <a:r>
              <a:rPr lang="nl-NL" sz="2000"/>
              <a:t>Graanproducten </a:t>
            </a:r>
            <a:endParaRPr lang="nl-NL" sz="1400"/>
          </a:p>
          <a:p>
            <a:pPr marL="914400" lvl="1" indent="-457200" eaLnBrk="1" hangingPunct="1">
              <a:buFont typeface="Verdana" pitchFamily="34" charset="0"/>
              <a:buAutoNum type="arabicPeriod"/>
            </a:pPr>
            <a:r>
              <a:rPr lang="nl-NL" sz="2000"/>
              <a:t>Oliehoudende zaden</a:t>
            </a:r>
          </a:p>
          <a:p>
            <a:pPr marL="914400" lvl="1" indent="-457200" eaLnBrk="1" hangingPunct="1">
              <a:buFont typeface="Verdana" pitchFamily="34" charset="0"/>
              <a:buAutoNum type="arabicPeriod"/>
            </a:pPr>
            <a:r>
              <a:rPr lang="nl-NL" sz="2000"/>
              <a:t>Peulvruchten</a:t>
            </a:r>
          </a:p>
          <a:p>
            <a:pPr marL="914400" lvl="1" indent="-457200" eaLnBrk="1" hangingPunct="1">
              <a:buFont typeface="Verdana" pitchFamily="34" charset="0"/>
              <a:buAutoNum type="arabicPeriod"/>
            </a:pPr>
            <a:r>
              <a:rPr lang="nl-NL" sz="2000"/>
              <a:t>Vlinderbloemigen</a:t>
            </a:r>
          </a:p>
          <a:p>
            <a:pPr marL="914400" lvl="1" indent="-457200" eaLnBrk="1" hangingPunct="1">
              <a:buFont typeface="Verdana" pitchFamily="34" charset="0"/>
              <a:buAutoNum type="arabicPeriod"/>
            </a:pPr>
            <a:r>
              <a:rPr lang="nl-NL" sz="2000"/>
              <a:t>Knol- en wortelgewassen</a:t>
            </a:r>
          </a:p>
          <a:p>
            <a:pPr marL="914400" lvl="1" indent="-457200" eaLnBrk="1" hangingPunct="1">
              <a:buFont typeface="Verdana" pitchFamily="34" charset="0"/>
              <a:buAutoNum type="arabicPeriod"/>
            </a:pPr>
            <a:r>
              <a:rPr lang="nl-NL" sz="2000"/>
              <a:t>Groente en fruit</a:t>
            </a:r>
          </a:p>
          <a:p>
            <a:pPr marL="914400" lvl="1" indent="-457200" eaLnBrk="1" hangingPunct="1">
              <a:buFont typeface="Verdana" pitchFamily="34" charset="0"/>
              <a:buAutoNum type="arabicPeriod"/>
            </a:pPr>
            <a:r>
              <a:rPr lang="nl-NL" sz="2000"/>
              <a:t>Producten van dierlijke afkomst</a:t>
            </a:r>
          </a:p>
          <a:p>
            <a:endParaRPr lang="nl-NL"/>
          </a:p>
        </p:txBody>
      </p:sp>
      <p:sp>
        <p:nvSpPr>
          <p:cNvPr id="122884" name="Tijdelijke aanduiding voor dianummer 3"/>
          <p:cNvSpPr>
            <a:spLocks noGrp="1"/>
          </p:cNvSpPr>
          <p:nvPr>
            <p:ph type="sldNum" sz="quarter" idx="5"/>
          </p:nvPr>
        </p:nvSpPr>
        <p:spPr>
          <a:noFill/>
          <a:ln>
            <a:miter lim="800000"/>
            <a:headEnd/>
            <a:tailEnd/>
          </a:ln>
        </p:spPr>
        <p:txBody>
          <a:bodyPr/>
          <a:lstStyle/>
          <a:p>
            <a:fld id="{4CC0808B-5B0E-49D0-BC7A-7760AA1FB230}" type="slidenum">
              <a:rPr lang="en-US" smtClean="0">
                <a:solidFill>
                  <a:srgbClr val="000000"/>
                </a:solidFill>
              </a:rPr>
              <a:pPr/>
              <a:t>24</a:t>
            </a:fld>
            <a:endParaRPr lang="en-US">
              <a:solidFill>
                <a:srgbClr val="000000"/>
              </a:solidFill>
            </a:endParaRPr>
          </a:p>
        </p:txBody>
      </p:sp>
    </p:spTree>
    <p:extLst>
      <p:ext uri="{BB962C8B-B14F-4D97-AF65-F5344CB8AC3E}">
        <p14:creationId xmlns:p14="http://schemas.microsoft.com/office/powerpoint/2010/main" val="2554128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jdelijke aanduiding voor dia-afbeelding 1"/>
          <p:cNvSpPr>
            <a:spLocks noGrp="1" noRot="1" noChangeAspect="1" noTextEdit="1"/>
          </p:cNvSpPr>
          <p:nvPr>
            <p:ph type="sldImg"/>
          </p:nvPr>
        </p:nvSpPr>
        <p:spPr>
          <a:xfrm>
            <a:off x="917575" y="744538"/>
            <a:ext cx="4962525" cy="3722687"/>
          </a:xfrm>
          <a:ln/>
        </p:spPr>
      </p:sp>
      <p:sp>
        <p:nvSpPr>
          <p:cNvPr id="123907" name="Tijdelijke aanduiding voor notities 2"/>
          <p:cNvSpPr>
            <a:spLocks noGrp="1"/>
          </p:cNvSpPr>
          <p:nvPr>
            <p:ph type="body" idx="1"/>
          </p:nvPr>
        </p:nvSpPr>
        <p:spPr>
          <a:noFill/>
        </p:spPr>
        <p:txBody>
          <a:bodyPr/>
          <a:lstStyle/>
          <a:p>
            <a:endParaRPr lang="nl-NL"/>
          </a:p>
        </p:txBody>
      </p:sp>
      <p:sp>
        <p:nvSpPr>
          <p:cNvPr id="123908" name="Tijdelijke aanduiding voor dianummer 3"/>
          <p:cNvSpPr>
            <a:spLocks noGrp="1"/>
          </p:cNvSpPr>
          <p:nvPr>
            <p:ph type="sldNum" sz="quarter" idx="5"/>
          </p:nvPr>
        </p:nvSpPr>
        <p:spPr>
          <a:noFill/>
          <a:ln>
            <a:miter lim="800000"/>
            <a:headEnd/>
            <a:tailEnd/>
          </a:ln>
        </p:spPr>
        <p:txBody>
          <a:bodyPr/>
          <a:lstStyle/>
          <a:p>
            <a:fld id="{41A6C08E-2BD3-4B54-AAC2-AF7FE926CBF2}" type="slidenum">
              <a:rPr lang="en-US" smtClean="0">
                <a:solidFill>
                  <a:srgbClr val="000000"/>
                </a:solidFill>
              </a:rPr>
              <a:pPr/>
              <a:t>25</a:t>
            </a:fld>
            <a:endParaRPr lang="en-US">
              <a:solidFill>
                <a:srgbClr val="000000"/>
              </a:solidFill>
            </a:endParaRPr>
          </a:p>
        </p:txBody>
      </p:sp>
    </p:spTree>
    <p:extLst>
      <p:ext uri="{BB962C8B-B14F-4D97-AF65-F5344CB8AC3E}">
        <p14:creationId xmlns:p14="http://schemas.microsoft.com/office/powerpoint/2010/main" val="2801361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jdelijke aanduiding voor dia-afbeelding 1"/>
          <p:cNvSpPr>
            <a:spLocks noGrp="1" noRot="1" noChangeAspect="1" noTextEdit="1"/>
          </p:cNvSpPr>
          <p:nvPr>
            <p:ph type="sldImg"/>
          </p:nvPr>
        </p:nvSpPr>
        <p:spPr>
          <a:xfrm>
            <a:off x="917575" y="744538"/>
            <a:ext cx="4962525" cy="3722687"/>
          </a:xfrm>
          <a:ln/>
        </p:spPr>
      </p:sp>
      <p:sp>
        <p:nvSpPr>
          <p:cNvPr id="102403" name="Tijdelijke aanduiding voor notities 2"/>
          <p:cNvSpPr>
            <a:spLocks noGrp="1"/>
          </p:cNvSpPr>
          <p:nvPr>
            <p:ph type="body" idx="1"/>
          </p:nvPr>
        </p:nvSpPr>
        <p:spPr>
          <a:noFill/>
        </p:spPr>
        <p:txBody>
          <a:bodyPr/>
          <a:lstStyle/>
          <a:p>
            <a:endParaRPr lang="nl-NL"/>
          </a:p>
        </p:txBody>
      </p:sp>
      <p:sp>
        <p:nvSpPr>
          <p:cNvPr id="102404" name="Tijdelijke aanduiding voor dianummer 3"/>
          <p:cNvSpPr>
            <a:spLocks noGrp="1"/>
          </p:cNvSpPr>
          <p:nvPr>
            <p:ph type="sldNum" sz="quarter" idx="5"/>
          </p:nvPr>
        </p:nvSpPr>
        <p:spPr>
          <a:noFill/>
          <a:ln>
            <a:miter lim="800000"/>
            <a:headEnd/>
            <a:tailEnd/>
          </a:ln>
        </p:spPr>
        <p:txBody>
          <a:bodyPr/>
          <a:lstStyle/>
          <a:p>
            <a:fld id="{840EEF75-13B7-4A06-B476-BCAE0B95E6C6}" type="slidenum">
              <a:rPr lang="en-US" smtClean="0">
                <a:solidFill>
                  <a:srgbClr val="000000"/>
                </a:solidFill>
              </a:rPr>
              <a:pPr/>
              <a:t>4</a:t>
            </a:fld>
            <a:endParaRPr lang="en-US">
              <a:solidFill>
                <a:srgbClr val="000000"/>
              </a:solidFill>
            </a:endParaRPr>
          </a:p>
        </p:txBody>
      </p:sp>
    </p:spTree>
    <p:extLst>
      <p:ext uri="{BB962C8B-B14F-4D97-AF65-F5344CB8AC3E}">
        <p14:creationId xmlns:p14="http://schemas.microsoft.com/office/powerpoint/2010/main" val="3822769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jdelijke aanduiding voor dia-afbeelding 1"/>
          <p:cNvSpPr>
            <a:spLocks noGrp="1" noRot="1" noChangeAspect="1" noTextEdit="1"/>
          </p:cNvSpPr>
          <p:nvPr>
            <p:ph type="sldImg"/>
          </p:nvPr>
        </p:nvSpPr>
        <p:spPr>
          <a:xfrm>
            <a:off x="917575" y="744538"/>
            <a:ext cx="4962525" cy="3722687"/>
          </a:xfrm>
          <a:ln/>
        </p:spPr>
      </p:sp>
      <p:sp>
        <p:nvSpPr>
          <p:cNvPr id="103427" name="Tijdelijke aanduiding voor notities 2"/>
          <p:cNvSpPr>
            <a:spLocks noGrp="1"/>
          </p:cNvSpPr>
          <p:nvPr>
            <p:ph type="body" idx="1"/>
          </p:nvPr>
        </p:nvSpPr>
        <p:spPr>
          <a:noFill/>
        </p:spPr>
        <p:txBody>
          <a:bodyPr/>
          <a:lstStyle/>
          <a:p>
            <a:endParaRPr lang="nl-NL"/>
          </a:p>
        </p:txBody>
      </p:sp>
      <p:sp>
        <p:nvSpPr>
          <p:cNvPr id="103428" name="Tijdelijke aanduiding voor dianummer 3"/>
          <p:cNvSpPr>
            <a:spLocks noGrp="1"/>
          </p:cNvSpPr>
          <p:nvPr>
            <p:ph type="sldNum" sz="quarter" idx="5"/>
          </p:nvPr>
        </p:nvSpPr>
        <p:spPr>
          <a:noFill/>
          <a:ln>
            <a:miter lim="800000"/>
            <a:headEnd/>
            <a:tailEnd/>
          </a:ln>
        </p:spPr>
        <p:txBody>
          <a:bodyPr/>
          <a:lstStyle/>
          <a:p>
            <a:fld id="{2987B9E1-85F1-4D88-A854-4A59A85568FA}" type="slidenum">
              <a:rPr lang="en-US" smtClean="0">
                <a:solidFill>
                  <a:srgbClr val="000000"/>
                </a:solidFill>
              </a:rPr>
              <a:pPr/>
              <a:t>5</a:t>
            </a:fld>
            <a:endParaRPr lang="en-US">
              <a:solidFill>
                <a:srgbClr val="000000"/>
              </a:solidFill>
            </a:endParaRPr>
          </a:p>
        </p:txBody>
      </p:sp>
    </p:spTree>
    <p:extLst>
      <p:ext uri="{BB962C8B-B14F-4D97-AF65-F5344CB8AC3E}">
        <p14:creationId xmlns:p14="http://schemas.microsoft.com/office/powerpoint/2010/main" val="2960131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jdelijke aanduiding voor dia-afbeelding 1"/>
          <p:cNvSpPr>
            <a:spLocks noGrp="1" noRot="1" noChangeAspect="1" noTextEdit="1"/>
          </p:cNvSpPr>
          <p:nvPr>
            <p:ph type="sldImg"/>
          </p:nvPr>
        </p:nvSpPr>
        <p:spPr>
          <a:xfrm>
            <a:off x="917575" y="744538"/>
            <a:ext cx="4962525" cy="3722687"/>
          </a:xfrm>
          <a:ln/>
        </p:spPr>
      </p:sp>
      <p:sp>
        <p:nvSpPr>
          <p:cNvPr id="104451" name="Tijdelijke aanduiding voor notities 2"/>
          <p:cNvSpPr>
            <a:spLocks noGrp="1"/>
          </p:cNvSpPr>
          <p:nvPr>
            <p:ph type="body" idx="1"/>
          </p:nvPr>
        </p:nvSpPr>
        <p:spPr>
          <a:noFill/>
        </p:spPr>
        <p:txBody>
          <a:bodyPr/>
          <a:lstStyle/>
          <a:p>
            <a:endParaRPr lang="nl-NL"/>
          </a:p>
        </p:txBody>
      </p:sp>
      <p:sp>
        <p:nvSpPr>
          <p:cNvPr id="104452" name="Tijdelijke aanduiding voor dianummer 3"/>
          <p:cNvSpPr>
            <a:spLocks noGrp="1"/>
          </p:cNvSpPr>
          <p:nvPr>
            <p:ph type="sldNum" sz="quarter" idx="5"/>
          </p:nvPr>
        </p:nvSpPr>
        <p:spPr>
          <a:noFill/>
          <a:ln>
            <a:miter lim="800000"/>
            <a:headEnd/>
            <a:tailEnd/>
          </a:ln>
        </p:spPr>
        <p:txBody>
          <a:bodyPr/>
          <a:lstStyle/>
          <a:p>
            <a:fld id="{89E479D3-34D7-4847-B1BD-E7E45FF90198}" type="slidenum">
              <a:rPr lang="en-US" smtClean="0">
                <a:solidFill>
                  <a:srgbClr val="000000"/>
                </a:solidFill>
              </a:rPr>
              <a:pPr/>
              <a:t>6</a:t>
            </a:fld>
            <a:endParaRPr lang="en-US">
              <a:solidFill>
                <a:srgbClr val="000000"/>
              </a:solidFill>
            </a:endParaRPr>
          </a:p>
        </p:txBody>
      </p:sp>
    </p:spTree>
    <p:extLst>
      <p:ext uri="{BB962C8B-B14F-4D97-AF65-F5344CB8AC3E}">
        <p14:creationId xmlns:p14="http://schemas.microsoft.com/office/powerpoint/2010/main" val="3470803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jdelijke aanduiding voor dia-afbeelding 1"/>
          <p:cNvSpPr>
            <a:spLocks noGrp="1" noRot="1" noChangeAspect="1" noTextEdit="1"/>
          </p:cNvSpPr>
          <p:nvPr>
            <p:ph type="sldImg"/>
          </p:nvPr>
        </p:nvSpPr>
        <p:spPr>
          <a:xfrm>
            <a:off x="917575" y="744538"/>
            <a:ext cx="4962525" cy="3722687"/>
          </a:xfrm>
          <a:ln/>
        </p:spPr>
      </p:sp>
      <p:sp>
        <p:nvSpPr>
          <p:cNvPr id="105475" name="Tijdelijke aanduiding voor notities 2"/>
          <p:cNvSpPr>
            <a:spLocks noGrp="1"/>
          </p:cNvSpPr>
          <p:nvPr>
            <p:ph type="body" idx="1"/>
          </p:nvPr>
        </p:nvSpPr>
        <p:spPr>
          <a:noFill/>
        </p:spPr>
        <p:txBody>
          <a:bodyPr/>
          <a:lstStyle/>
          <a:p>
            <a:endParaRPr lang="nl-NL"/>
          </a:p>
        </p:txBody>
      </p:sp>
      <p:sp>
        <p:nvSpPr>
          <p:cNvPr id="105476" name="Tijdelijke aanduiding voor dianummer 3"/>
          <p:cNvSpPr>
            <a:spLocks noGrp="1"/>
          </p:cNvSpPr>
          <p:nvPr>
            <p:ph type="sldNum" sz="quarter" idx="5"/>
          </p:nvPr>
        </p:nvSpPr>
        <p:spPr>
          <a:noFill/>
          <a:ln>
            <a:miter lim="800000"/>
            <a:headEnd/>
            <a:tailEnd/>
          </a:ln>
        </p:spPr>
        <p:txBody>
          <a:bodyPr/>
          <a:lstStyle/>
          <a:p>
            <a:fld id="{AFDE890F-A834-4168-B407-E1888E2A368B}" type="slidenum">
              <a:rPr lang="en-US" smtClean="0">
                <a:solidFill>
                  <a:srgbClr val="000000"/>
                </a:solidFill>
              </a:rPr>
              <a:pPr/>
              <a:t>7</a:t>
            </a:fld>
            <a:endParaRPr lang="en-US">
              <a:solidFill>
                <a:srgbClr val="000000"/>
              </a:solidFill>
            </a:endParaRPr>
          </a:p>
        </p:txBody>
      </p:sp>
    </p:spTree>
    <p:extLst>
      <p:ext uri="{BB962C8B-B14F-4D97-AF65-F5344CB8AC3E}">
        <p14:creationId xmlns:p14="http://schemas.microsoft.com/office/powerpoint/2010/main" val="1412312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jdelijke aanduiding voor dia-afbeelding 1"/>
          <p:cNvSpPr>
            <a:spLocks noGrp="1" noRot="1" noChangeAspect="1" noTextEdit="1"/>
          </p:cNvSpPr>
          <p:nvPr>
            <p:ph type="sldImg"/>
          </p:nvPr>
        </p:nvSpPr>
        <p:spPr>
          <a:xfrm>
            <a:off x="917575" y="744538"/>
            <a:ext cx="4962525" cy="3722687"/>
          </a:xfrm>
          <a:ln/>
        </p:spPr>
      </p:sp>
      <p:sp>
        <p:nvSpPr>
          <p:cNvPr id="106499" name="Tijdelijke aanduiding voor notities 2"/>
          <p:cNvSpPr>
            <a:spLocks noGrp="1"/>
          </p:cNvSpPr>
          <p:nvPr>
            <p:ph type="body" idx="1"/>
          </p:nvPr>
        </p:nvSpPr>
        <p:spPr>
          <a:noFill/>
        </p:spPr>
        <p:txBody>
          <a:bodyPr/>
          <a:lstStyle/>
          <a:p>
            <a:endParaRPr lang="nl-NL"/>
          </a:p>
        </p:txBody>
      </p:sp>
      <p:sp>
        <p:nvSpPr>
          <p:cNvPr id="106500" name="Tijdelijke aanduiding voor dianummer 3"/>
          <p:cNvSpPr>
            <a:spLocks noGrp="1"/>
          </p:cNvSpPr>
          <p:nvPr>
            <p:ph type="sldNum" sz="quarter" idx="5"/>
          </p:nvPr>
        </p:nvSpPr>
        <p:spPr>
          <a:noFill/>
          <a:ln>
            <a:miter lim="800000"/>
            <a:headEnd/>
            <a:tailEnd/>
          </a:ln>
        </p:spPr>
        <p:txBody>
          <a:bodyPr/>
          <a:lstStyle/>
          <a:p>
            <a:fld id="{2645A7BC-799E-46FE-928F-5DB085D33510}" type="slidenum">
              <a:rPr lang="en-US" smtClean="0">
                <a:solidFill>
                  <a:srgbClr val="000000"/>
                </a:solidFill>
              </a:rPr>
              <a:pPr/>
              <a:t>8</a:t>
            </a:fld>
            <a:endParaRPr lang="en-US">
              <a:solidFill>
                <a:srgbClr val="000000"/>
              </a:solidFill>
            </a:endParaRPr>
          </a:p>
        </p:txBody>
      </p:sp>
    </p:spTree>
    <p:extLst>
      <p:ext uri="{BB962C8B-B14F-4D97-AF65-F5344CB8AC3E}">
        <p14:creationId xmlns:p14="http://schemas.microsoft.com/office/powerpoint/2010/main" val="645309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jdelijke aanduiding voor dia-afbeelding 1"/>
          <p:cNvSpPr>
            <a:spLocks noGrp="1" noRot="1" noChangeAspect="1" noTextEdit="1"/>
          </p:cNvSpPr>
          <p:nvPr>
            <p:ph type="sldImg"/>
          </p:nvPr>
        </p:nvSpPr>
        <p:spPr>
          <a:xfrm>
            <a:off x="917575" y="744538"/>
            <a:ext cx="4962525" cy="3722687"/>
          </a:xfrm>
          <a:ln/>
        </p:spPr>
      </p:sp>
      <p:sp>
        <p:nvSpPr>
          <p:cNvPr id="107523" name="Tijdelijke aanduiding voor notities 2"/>
          <p:cNvSpPr>
            <a:spLocks noGrp="1"/>
          </p:cNvSpPr>
          <p:nvPr>
            <p:ph type="body" idx="1"/>
          </p:nvPr>
        </p:nvSpPr>
        <p:spPr>
          <a:noFill/>
        </p:spPr>
        <p:txBody>
          <a:bodyPr/>
          <a:lstStyle/>
          <a:p>
            <a:endParaRPr lang="nl-NL"/>
          </a:p>
        </p:txBody>
      </p:sp>
      <p:sp>
        <p:nvSpPr>
          <p:cNvPr id="107524" name="Tijdelijke aanduiding voor dianummer 3"/>
          <p:cNvSpPr>
            <a:spLocks noGrp="1"/>
          </p:cNvSpPr>
          <p:nvPr>
            <p:ph type="sldNum" sz="quarter" idx="5"/>
          </p:nvPr>
        </p:nvSpPr>
        <p:spPr>
          <a:noFill/>
          <a:ln>
            <a:miter lim="800000"/>
            <a:headEnd/>
            <a:tailEnd/>
          </a:ln>
        </p:spPr>
        <p:txBody>
          <a:bodyPr/>
          <a:lstStyle/>
          <a:p>
            <a:fld id="{4FA5C9B7-1121-448B-90C7-EABC99D01284}" type="slidenum">
              <a:rPr lang="en-US" smtClean="0">
                <a:solidFill>
                  <a:srgbClr val="000000"/>
                </a:solidFill>
              </a:rPr>
              <a:pPr/>
              <a:t>9</a:t>
            </a:fld>
            <a:endParaRPr lang="en-US">
              <a:solidFill>
                <a:srgbClr val="000000"/>
              </a:solidFill>
            </a:endParaRPr>
          </a:p>
        </p:txBody>
      </p:sp>
    </p:spTree>
    <p:extLst>
      <p:ext uri="{BB962C8B-B14F-4D97-AF65-F5344CB8AC3E}">
        <p14:creationId xmlns:p14="http://schemas.microsoft.com/office/powerpoint/2010/main" val="1606810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jdelijke aanduiding voor dia-afbeelding 1"/>
          <p:cNvSpPr>
            <a:spLocks noGrp="1" noRot="1" noChangeAspect="1" noTextEdit="1"/>
          </p:cNvSpPr>
          <p:nvPr>
            <p:ph type="sldImg"/>
          </p:nvPr>
        </p:nvSpPr>
        <p:spPr>
          <a:xfrm>
            <a:off x="917575" y="744538"/>
            <a:ext cx="4962525" cy="3722687"/>
          </a:xfrm>
          <a:ln/>
        </p:spPr>
      </p:sp>
      <p:sp>
        <p:nvSpPr>
          <p:cNvPr id="108547" name="Tijdelijke aanduiding voor notities 2"/>
          <p:cNvSpPr>
            <a:spLocks noGrp="1"/>
          </p:cNvSpPr>
          <p:nvPr>
            <p:ph type="body" idx="1"/>
          </p:nvPr>
        </p:nvSpPr>
        <p:spPr>
          <a:noFill/>
        </p:spPr>
        <p:txBody>
          <a:bodyPr/>
          <a:lstStyle/>
          <a:p>
            <a:endParaRPr lang="nl-NL"/>
          </a:p>
        </p:txBody>
      </p:sp>
      <p:sp>
        <p:nvSpPr>
          <p:cNvPr id="108548" name="Tijdelijke aanduiding voor dianummer 3"/>
          <p:cNvSpPr>
            <a:spLocks noGrp="1"/>
          </p:cNvSpPr>
          <p:nvPr>
            <p:ph type="sldNum" sz="quarter" idx="5"/>
          </p:nvPr>
        </p:nvSpPr>
        <p:spPr>
          <a:noFill/>
          <a:ln>
            <a:miter lim="800000"/>
            <a:headEnd/>
            <a:tailEnd/>
          </a:ln>
        </p:spPr>
        <p:txBody>
          <a:bodyPr/>
          <a:lstStyle/>
          <a:p>
            <a:fld id="{1772B233-3BCD-477E-9100-F25FE05207A6}" type="slidenum">
              <a:rPr lang="en-US" smtClean="0">
                <a:solidFill>
                  <a:srgbClr val="000000"/>
                </a:solidFill>
              </a:rPr>
              <a:pPr/>
              <a:t>10</a:t>
            </a:fld>
            <a:endParaRPr lang="en-US">
              <a:solidFill>
                <a:srgbClr val="000000"/>
              </a:solidFill>
            </a:endParaRPr>
          </a:p>
        </p:txBody>
      </p:sp>
    </p:spTree>
    <p:extLst>
      <p:ext uri="{BB962C8B-B14F-4D97-AF65-F5344CB8AC3E}">
        <p14:creationId xmlns:p14="http://schemas.microsoft.com/office/powerpoint/2010/main" val="875857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normAutofit/>
          </a:bodyPr>
          <a:lstStyle>
            <a:lvl1pPr>
              <a:defRPr sz="2800">
                <a:latin typeface="Arial" pitchFamily="34" charset="0"/>
                <a:cs typeface="Arial" pitchFamily="34" charset="0"/>
              </a:defRPr>
            </a:lvl1pPr>
          </a:lstStyle>
          <a:p>
            <a:r>
              <a:rPr lang="nl-NL" dirty="0"/>
              <a:t>Klik om de stijl te bewerken</a:t>
            </a:r>
          </a:p>
        </p:txBody>
      </p:sp>
      <p:sp>
        <p:nvSpPr>
          <p:cNvPr id="3" name="Ondertitel 2"/>
          <p:cNvSpPr>
            <a:spLocks noGrp="1"/>
          </p:cNvSpPr>
          <p:nvPr>
            <p:ph type="subTitle" idx="1"/>
          </p:nvPr>
        </p:nvSpPr>
        <p:spPr>
          <a:xfrm>
            <a:off x="1371600" y="3886200"/>
            <a:ext cx="6400800" cy="1752600"/>
          </a:xfrm>
        </p:spPr>
        <p:txBody>
          <a:bodyPr>
            <a:normAutofit/>
          </a:bodyPr>
          <a:lstStyle>
            <a:lvl1pPr marL="0" indent="0" algn="ctr">
              <a:buNone/>
              <a:defRPr sz="18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ondertitelstijl van het model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4-2-2021</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96192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4-2-2021</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172719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304800" y="-225425"/>
            <a:ext cx="9753600" cy="7315200"/>
          </a:xfrm>
          <a:prstGeom prst="rect">
            <a:avLst/>
          </a:prstGeom>
          <a:noFill/>
          <a:ln w="9525">
            <a:noFill/>
            <a:miter lim="800000"/>
            <a:headEnd/>
            <a:tailEnd/>
          </a:ln>
          <a:effectLst/>
        </p:spPr>
      </p:pic>
      <p:sp>
        <p:nvSpPr>
          <p:cNvPr id="5" name="Text Box 4"/>
          <p:cNvSpPr txBox="1">
            <a:spLocks noChangeArrowheads="1"/>
          </p:cNvSpPr>
          <p:nvPr/>
        </p:nvSpPr>
        <p:spPr bwMode="auto">
          <a:xfrm>
            <a:off x="0" y="6850063"/>
            <a:ext cx="9144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fontAlgn="base">
              <a:spcBef>
                <a:spcPct val="50000"/>
              </a:spcBef>
              <a:spcAft>
                <a:spcPct val="0"/>
              </a:spcAft>
              <a:defRPr/>
            </a:pPr>
            <a:r>
              <a:rPr lang="en-US" sz="1000" b="1">
                <a:solidFill>
                  <a:srgbClr val="FFFFFF"/>
                </a:solidFill>
                <a:latin typeface="Verdana" pitchFamily="34" charset="0"/>
              </a:rPr>
              <a:t>© 2008 - 2009 De Groene Campus</a:t>
            </a:r>
          </a:p>
        </p:txBody>
      </p:sp>
      <p:sp>
        <p:nvSpPr>
          <p:cNvPr id="6" name="Rectangle 6"/>
          <p:cNvSpPr>
            <a:spLocks noChangeArrowheads="1"/>
          </p:cNvSpPr>
          <p:nvPr/>
        </p:nvSpPr>
        <p:spPr bwMode="auto">
          <a:xfrm>
            <a:off x="468313" y="3500438"/>
            <a:ext cx="863600" cy="431800"/>
          </a:xfrm>
          <a:prstGeom prst="rect">
            <a:avLst/>
          </a:prstGeom>
          <a:noFill/>
          <a:ln w="9525" algn="ctr">
            <a:noFill/>
            <a:miter lim="800000"/>
            <a:headEnd/>
            <a:tailEnd/>
          </a:ln>
          <a:effectLst/>
        </p:spPr>
        <p:txBody>
          <a:bodyPr/>
          <a:lstStyle/>
          <a:p>
            <a:pPr fontAlgn="base">
              <a:spcBef>
                <a:spcPct val="0"/>
              </a:spcBef>
              <a:spcAft>
                <a:spcPct val="0"/>
              </a:spcAft>
            </a:pPr>
            <a:r>
              <a:rPr lang="nl-NL" sz="1200" b="1">
                <a:solidFill>
                  <a:srgbClr val="FFFFFF"/>
                </a:solidFill>
              </a:rPr>
              <a:t>Datum:</a:t>
            </a:r>
          </a:p>
        </p:txBody>
      </p:sp>
      <p:sp>
        <p:nvSpPr>
          <p:cNvPr id="219139" name="Rectangle 3"/>
          <p:cNvSpPr>
            <a:spLocks noGrp="1" noChangeArrowheads="1"/>
          </p:cNvSpPr>
          <p:nvPr>
            <p:ph type="ctrTitle"/>
          </p:nvPr>
        </p:nvSpPr>
        <p:spPr>
          <a:xfrm>
            <a:off x="455613" y="1125538"/>
            <a:ext cx="4186237" cy="2303462"/>
          </a:xfrm>
          <a:extLst>
            <a:ext uri="{91240B29-F687-4F45-9708-019B960494DF}">
              <a14:hiddenLine xmlns:a14="http://schemas.microsoft.com/office/drawing/2010/main" w="9525" algn="ctr">
                <a:solidFill>
                  <a:schemeClr val="tx1"/>
                </a:solidFill>
                <a:miter lim="800000"/>
                <a:headEnd/>
                <a:tailEnd/>
              </a14:hiddenLine>
            </a:ext>
          </a:extLst>
        </p:spPr>
        <p:txBody>
          <a:bodyPr/>
          <a:lstStyle>
            <a:lvl1pPr>
              <a:defRPr sz="3500">
                <a:solidFill>
                  <a:schemeClr val="bg1"/>
                </a:solidFill>
              </a:defRPr>
            </a:lvl1pPr>
          </a:lstStyle>
          <a:p>
            <a:pPr lvl="0"/>
            <a:r>
              <a:rPr lang="nl-NL" noProof="0"/>
              <a:t>Click to edit Master title style</a:t>
            </a:r>
          </a:p>
        </p:txBody>
      </p:sp>
      <p:sp>
        <p:nvSpPr>
          <p:cNvPr id="219143" name="Rectangle 7"/>
          <p:cNvSpPr>
            <a:spLocks noGrp="1" noChangeArrowheads="1"/>
          </p:cNvSpPr>
          <p:nvPr>
            <p:ph type="subTitle" sz="quarter" idx="1"/>
          </p:nvPr>
        </p:nvSpPr>
        <p:spPr>
          <a:xfrm>
            <a:off x="468313" y="4027488"/>
            <a:ext cx="4175125" cy="554037"/>
          </a:xfrm>
          <a:extLst>
            <a:ext uri="{91240B29-F687-4F45-9708-019B960494DF}">
              <a14:hiddenLine xmlns:a14="http://schemas.microsoft.com/office/drawing/2010/main" w="9525" algn="ctr">
                <a:solidFill>
                  <a:schemeClr val="tx1"/>
                </a:solidFill>
                <a:miter lim="800000"/>
                <a:headEnd/>
                <a:tailEnd/>
              </a14:hiddenLine>
            </a:ext>
          </a:extLst>
        </p:spPr>
        <p:txBody>
          <a:bodyPr anchor="ctr"/>
          <a:lstStyle>
            <a:lvl1pPr marL="0" indent="0">
              <a:spcBef>
                <a:spcPct val="0"/>
              </a:spcBef>
              <a:buFontTx/>
              <a:buNone/>
              <a:defRPr sz="1200" b="1">
                <a:solidFill>
                  <a:schemeClr val="bg1"/>
                </a:solidFill>
              </a:defRPr>
            </a:lvl1pPr>
          </a:lstStyle>
          <a:p>
            <a:pPr lvl="0"/>
            <a:r>
              <a:rPr lang="nl-NL" noProof="0"/>
              <a:t>Click to edit Master subtitle style</a:t>
            </a:r>
          </a:p>
        </p:txBody>
      </p:sp>
      <p:sp>
        <p:nvSpPr>
          <p:cNvPr id="7" name="Rectangle 5"/>
          <p:cNvSpPr>
            <a:spLocks noGrp="1" noChangeArrowheads="1"/>
          </p:cNvSpPr>
          <p:nvPr>
            <p:ph type="dt" sz="quarter" idx="10"/>
          </p:nvPr>
        </p:nvSpPr>
        <p:spPr bwMode="auto">
          <a:xfrm>
            <a:off x="1258888" y="3500438"/>
            <a:ext cx="3384550" cy="4318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b="1">
                <a:solidFill>
                  <a:schemeClr val="bg1"/>
                </a:solidFill>
                <a:latin typeface="+mn-lt"/>
              </a:defRPr>
            </a:lvl1pPr>
          </a:lstStyle>
          <a:p>
            <a:pPr fontAlgn="base">
              <a:spcBef>
                <a:spcPct val="0"/>
              </a:spcBef>
              <a:spcAft>
                <a:spcPct val="0"/>
              </a:spcAft>
              <a:defRPr/>
            </a:pPr>
            <a:fld id="{EFA6F29E-ED98-443F-A05C-47E45B74096F}" type="datetime2">
              <a:rPr lang="nl-NL">
                <a:solidFill>
                  <a:srgbClr val="FFFFFF"/>
                </a:solidFill>
              </a:rPr>
              <a:pPr fontAlgn="base">
                <a:spcBef>
                  <a:spcPct val="0"/>
                </a:spcBef>
                <a:spcAft>
                  <a:spcPct val="0"/>
                </a:spcAft>
                <a:defRPr/>
              </a:pPr>
              <a:t>donderdag 4 februari 2021</a:t>
            </a:fld>
            <a:endParaRPr lang="nl-NL">
              <a:solidFill>
                <a:srgbClr val="FFFFFF"/>
              </a:solidFill>
            </a:endParaRPr>
          </a:p>
        </p:txBody>
      </p:sp>
    </p:spTree>
    <p:extLst>
      <p:ext uri="{BB962C8B-B14F-4D97-AF65-F5344CB8AC3E}">
        <p14:creationId xmlns:p14="http://schemas.microsoft.com/office/powerpoint/2010/main" val="24005443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5"/>
          <p:cNvSpPr>
            <a:spLocks noGrp="1" noChangeArrowheads="1"/>
          </p:cNvSpPr>
          <p:nvPr>
            <p:ph type="sldNum" sz="quarter" idx="10"/>
          </p:nvPr>
        </p:nvSpPr>
        <p:spPr>
          <a:ln/>
        </p:spPr>
        <p:txBody>
          <a:bodyPr/>
          <a:lstStyle>
            <a:lvl1pPr>
              <a:defRPr/>
            </a:lvl1pPr>
          </a:lstStyle>
          <a:p>
            <a:pPr>
              <a:defRPr/>
            </a:pPr>
            <a:fld id="{DEF452DC-23CC-4C42-BCEE-A0829FECBD3D}"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2798153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5"/>
          <p:cNvSpPr>
            <a:spLocks noGrp="1" noChangeArrowheads="1"/>
          </p:cNvSpPr>
          <p:nvPr>
            <p:ph type="sldNum" sz="quarter" idx="10"/>
          </p:nvPr>
        </p:nvSpPr>
        <p:spPr>
          <a:ln/>
        </p:spPr>
        <p:txBody>
          <a:bodyPr/>
          <a:lstStyle>
            <a:lvl1pPr>
              <a:defRPr/>
            </a:lvl1pPr>
          </a:lstStyle>
          <a:p>
            <a:pPr>
              <a:defRPr/>
            </a:pPr>
            <a:fld id="{AC4EF584-4EA7-4DB6-8502-27479BAF04F4}"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12502899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916113"/>
            <a:ext cx="3810000"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419600" y="1916113"/>
            <a:ext cx="3811588"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5"/>
          <p:cNvSpPr>
            <a:spLocks noGrp="1" noChangeArrowheads="1"/>
          </p:cNvSpPr>
          <p:nvPr>
            <p:ph type="sldNum" sz="quarter" idx="10"/>
          </p:nvPr>
        </p:nvSpPr>
        <p:spPr>
          <a:ln/>
        </p:spPr>
        <p:txBody>
          <a:bodyPr/>
          <a:lstStyle>
            <a:lvl1pPr>
              <a:defRPr/>
            </a:lvl1pPr>
          </a:lstStyle>
          <a:p>
            <a:pPr>
              <a:defRPr/>
            </a:pPr>
            <a:fld id="{9EAF0159-B37D-4274-A327-596F61651557}"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26716365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5"/>
          <p:cNvSpPr>
            <a:spLocks noGrp="1" noChangeArrowheads="1"/>
          </p:cNvSpPr>
          <p:nvPr>
            <p:ph type="sldNum" sz="quarter" idx="10"/>
          </p:nvPr>
        </p:nvSpPr>
        <p:spPr>
          <a:ln/>
        </p:spPr>
        <p:txBody>
          <a:bodyPr/>
          <a:lstStyle>
            <a:lvl1pPr>
              <a:defRPr/>
            </a:lvl1pPr>
          </a:lstStyle>
          <a:p>
            <a:pPr>
              <a:defRPr/>
            </a:pPr>
            <a:fld id="{EE5974BA-498B-43FB-9C91-C365D6FCAB12}"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40246249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5"/>
          <p:cNvSpPr>
            <a:spLocks noGrp="1" noChangeArrowheads="1"/>
          </p:cNvSpPr>
          <p:nvPr>
            <p:ph type="sldNum" sz="quarter" idx="10"/>
          </p:nvPr>
        </p:nvSpPr>
        <p:spPr>
          <a:ln/>
        </p:spPr>
        <p:txBody>
          <a:bodyPr/>
          <a:lstStyle>
            <a:lvl1pPr>
              <a:defRPr/>
            </a:lvl1pPr>
          </a:lstStyle>
          <a:p>
            <a:pPr>
              <a:defRPr/>
            </a:pPr>
            <a:fld id="{48CDE2C6-2653-49E3-A649-A82D34620485}"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33461503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86FACA33-034D-4C79-8715-959D10B71DEB}"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15743648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5"/>
          <p:cNvSpPr>
            <a:spLocks noGrp="1" noChangeArrowheads="1"/>
          </p:cNvSpPr>
          <p:nvPr>
            <p:ph type="sldNum" sz="quarter" idx="10"/>
          </p:nvPr>
        </p:nvSpPr>
        <p:spPr>
          <a:ln/>
        </p:spPr>
        <p:txBody>
          <a:bodyPr/>
          <a:lstStyle>
            <a:lvl1pPr>
              <a:defRPr/>
            </a:lvl1pPr>
          </a:lstStyle>
          <a:p>
            <a:pPr>
              <a:defRPr/>
            </a:pPr>
            <a:fld id="{11B5C8CC-AEB0-4093-A2D6-5BF7C7B0B497}"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14333764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5"/>
          <p:cNvSpPr>
            <a:spLocks noGrp="1" noChangeArrowheads="1"/>
          </p:cNvSpPr>
          <p:nvPr>
            <p:ph type="sldNum" sz="quarter" idx="10"/>
          </p:nvPr>
        </p:nvSpPr>
        <p:spPr>
          <a:ln/>
        </p:spPr>
        <p:txBody>
          <a:bodyPr/>
          <a:lstStyle>
            <a:lvl1pPr>
              <a:defRPr/>
            </a:lvl1pPr>
          </a:lstStyle>
          <a:p>
            <a:pPr>
              <a:defRPr/>
            </a:pPr>
            <a:fld id="{EE309C98-4105-4AC4-8818-92BF9D22C745}"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2746572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1979712" y="332656"/>
            <a:ext cx="6645424" cy="648072"/>
          </a:xfrm>
        </p:spPr>
        <p:txBody>
          <a:bodyPr>
            <a:noAutofit/>
          </a:bodyPr>
          <a:lstStyle>
            <a:lvl1pPr algn="l">
              <a:defRPr sz="2800" b="1">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idx="1"/>
          </p:nvPr>
        </p:nvSpPr>
        <p:spPr>
          <a:xfrm>
            <a:off x="2051720" y="1196752"/>
            <a:ext cx="6635080" cy="4929411"/>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4-2-2021</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9676883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5"/>
          <p:cNvSpPr>
            <a:spLocks noGrp="1" noChangeArrowheads="1"/>
          </p:cNvSpPr>
          <p:nvPr>
            <p:ph type="sldNum" sz="quarter" idx="10"/>
          </p:nvPr>
        </p:nvSpPr>
        <p:spPr>
          <a:ln/>
        </p:spPr>
        <p:txBody>
          <a:bodyPr/>
          <a:lstStyle>
            <a:lvl1pPr>
              <a:defRPr/>
            </a:lvl1pPr>
          </a:lstStyle>
          <a:p>
            <a:pPr>
              <a:defRPr/>
            </a:pPr>
            <a:fld id="{DD6335BA-9752-418F-B842-86503F14C046}"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42102543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288088" y="485775"/>
            <a:ext cx="1943100" cy="5543550"/>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485775"/>
            <a:ext cx="5678488" cy="554355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5"/>
          <p:cNvSpPr>
            <a:spLocks noGrp="1" noChangeArrowheads="1"/>
          </p:cNvSpPr>
          <p:nvPr>
            <p:ph type="sldNum" sz="quarter" idx="10"/>
          </p:nvPr>
        </p:nvSpPr>
        <p:spPr>
          <a:ln/>
        </p:spPr>
        <p:txBody>
          <a:bodyPr/>
          <a:lstStyle>
            <a:lvl1pPr>
              <a:defRPr/>
            </a:lvl1pPr>
          </a:lstStyle>
          <a:p>
            <a:pPr>
              <a:defRPr/>
            </a:pPr>
            <a:fld id="{DB366779-0930-4FDB-A9EF-B14BCE7A8EE4}"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21132101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AndObj" preserve="1">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457200" y="485775"/>
            <a:ext cx="7773988" cy="1143000"/>
          </a:xfrm>
        </p:spPr>
        <p:txBody>
          <a:bodyPr/>
          <a:lstStyle/>
          <a:p>
            <a:r>
              <a:rPr lang="nl-NL"/>
              <a:t>Klik om de stijl te bewerken</a:t>
            </a:r>
          </a:p>
        </p:txBody>
      </p:sp>
      <p:sp>
        <p:nvSpPr>
          <p:cNvPr id="3" name="Tijdelijke aanduiding voor tekst 2"/>
          <p:cNvSpPr>
            <a:spLocks noGrp="1"/>
          </p:cNvSpPr>
          <p:nvPr>
            <p:ph type="body" sz="half" idx="1"/>
          </p:nvPr>
        </p:nvSpPr>
        <p:spPr>
          <a:xfrm>
            <a:off x="457200" y="1916113"/>
            <a:ext cx="3810000" cy="4113212"/>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419600" y="1916113"/>
            <a:ext cx="3811588" cy="4113212"/>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5"/>
          <p:cNvSpPr>
            <a:spLocks noGrp="1" noChangeArrowheads="1"/>
          </p:cNvSpPr>
          <p:nvPr>
            <p:ph type="sldNum" sz="quarter" idx="10"/>
          </p:nvPr>
        </p:nvSpPr>
        <p:spPr>
          <a:ln/>
        </p:spPr>
        <p:txBody>
          <a:bodyPr/>
          <a:lstStyle>
            <a:lvl1pPr>
              <a:defRPr/>
            </a:lvl1pPr>
          </a:lstStyle>
          <a:p>
            <a:pPr>
              <a:defRPr/>
            </a:pPr>
            <a:fld id="{8DCD4E7C-34C9-4EA3-AB65-051E7FC1893C}"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37416280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el en tabel">
    <p:spTree>
      <p:nvGrpSpPr>
        <p:cNvPr id="1" name=""/>
        <p:cNvGrpSpPr/>
        <p:nvPr/>
      </p:nvGrpSpPr>
      <p:grpSpPr>
        <a:xfrm>
          <a:off x="0" y="0"/>
          <a:ext cx="0" cy="0"/>
          <a:chOff x="0" y="0"/>
          <a:chExt cx="0" cy="0"/>
        </a:xfrm>
      </p:grpSpPr>
      <p:sp>
        <p:nvSpPr>
          <p:cNvPr id="2" name="Titel 1"/>
          <p:cNvSpPr>
            <a:spLocks noGrp="1"/>
          </p:cNvSpPr>
          <p:nvPr>
            <p:ph type="title"/>
          </p:nvPr>
        </p:nvSpPr>
        <p:spPr>
          <a:xfrm>
            <a:off x="457200" y="485775"/>
            <a:ext cx="7773988" cy="1143000"/>
          </a:xfrm>
        </p:spPr>
        <p:txBody>
          <a:bodyPr/>
          <a:lstStyle/>
          <a:p>
            <a:r>
              <a:rPr lang="nl-NL"/>
              <a:t>Klik om de stijl te bewerken</a:t>
            </a:r>
          </a:p>
        </p:txBody>
      </p:sp>
      <p:sp>
        <p:nvSpPr>
          <p:cNvPr id="3" name="Tijdelijke aanduiding voor tabel 2"/>
          <p:cNvSpPr>
            <a:spLocks noGrp="1"/>
          </p:cNvSpPr>
          <p:nvPr>
            <p:ph type="tbl" idx="1"/>
          </p:nvPr>
        </p:nvSpPr>
        <p:spPr>
          <a:xfrm>
            <a:off x="457200" y="1916113"/>
            <a:ext cx="7773988" cy="4113212"/>
          </a:xfrm>
        </p:spPr>
        <p:txBody>
          <a:bodyPr/>
          <a:lstStyle/>
          <a:p>
            <a:pPr lvl="0"/>
            <a:endParaRPr lang="nl-NL" noProof="0"/>
          </a:p>
        </p:txBody>
      </p:sp>
      <p:sp>
        <p:nvSpPr>
          <p:cNvPr id="4" name="Rectangle 5"/>
          <p:cNvSpPr>
            <a:spLocks noGrp="1" noChangeArrowheads="1"/>
          </p:cNvSpPr>
          <p:nvPr>
            <p:ph type="sldNum" sz="quarter" idx="10"/>
          </p:nvPr>
        </p:nvSpPr>
        <p:spPr>
          <a:ln/>
        </p:spPr>
        <p:txBody>
          <a:bodyPr/>
          <a:lstStyle>
            <a:lvl1pPr>
              <a:defRPr/>
            </a:lvl1pPr>
          </a:lstStyle>
          <a:p>
            <a:pPr>
              <a:defRPr/>
            </a:pPr>
            <a:fld id="{C841A94B-62C6-4E28-80B9-49204484A231}" type="slidenum">
              <a:rPr lang="en-US">
                <a:solidFill>
                  <a:srgbClr val="808080"/>
                </a:solidFill>
              </a:rPr>
              <a:pPr>
                <a:defRPr/>
              </a:pPr>
              <a:t>‹nr.›</a:t>
            </a:fld>
            <a:endParaRPr lang="en-US">
              <a:solidFill>
                <a:srgbClr val="808080"/>
              </a:solidFill>
            </a:endParaRPr>
          </a:p>
        </p:txBody>
      </p:sp>
    </p:spTree>
    <p:extLst>
      <p:ext uri="{BB962C8B-B14F-4D97-AF65-F5344CB8AC3E}">
        <p14:creationId xmlns:p14="http://schemas.microsoft.com/office/powerpoint/2010/main" val="3341889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normAutofit/>
          </a:bodyPr>
          <a:lstStyle>
            <a:lvl1pPr algn="l">
              <a:defRPr sz="3600" b="1" cap="all">
                <a:latin typeface="Arial" pitchFamily="34" charset="0"/>
                <a:cs typeface="Arial" pitchFamily="34" charset="0"/>
              </a:defRPr>
            </a:lvl1pPr>
          </a:lstStyle>
          <a:p>
            <a:r>
              <a:rPr lang="nl-NL" dirty="0"/>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dirty="0"/>
              <a:t>Klik om de modelstijlen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4-2-2021</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757338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4-2-2021</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543783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dirty="0"/>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4-2-2021</a:t>
            </a:fld>
            <a:endParaRPr lang="nl-NL"/>
          </a:p>
        </p:txBody>
      </p:sp>
      <p:sp>
        <p:nvSpPr>
          <p:cNvPr id="8" name="Tijdelijke aanduiding voor voettekst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9" name="Tijdelijke aanduiding voor dianumm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32410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4-2-2021</a:t>
            </a:fld>
            <a:endParaRPr lang="nl-NL"/>
          </a:p>
        </p:txBody>
      </p:sp>
      <p:sp>
        <p:nvSpPr>
          <p:cNvPr id="3" name="Tijdelijke aanduiding voor voettekst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4" name="Tijdelijke aanduiding voor dianumm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294256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4-2-2021</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24592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4-2-2021</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171061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4-2-2021</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64550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image" Target="../media/image2.png"/><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FED390-F77C-4CDE-BB93-EE6416285244}" type="datetimeFigureOut">
              <a:rPr lang="nl-NL" smtClean="0"/>
              <a:t>4-2-2021</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308CA-A037-474B-AA6E-6C7C048F3532}" type="slidenum">
              <a:rPr lang="nl-NL" smtClean="0"/>
              <a:t>‹nr.›</a:t>
            </a:fld>
            <a:endParaRPr lang="nl-NL"/>
          </a:p>
        </p:txBody>
      </p:sp>
      <p:pic>
        <p:nvPicPr>
          <p:cNvPr id="7" name="Picture 2"/>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0" y="0"/>
            <a:ext cx="9142413"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6447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 id="2147483659"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5" cstate="print"/>
          <a:srcRect/>
          <a:stretch>
            <a:fillRect/>
          </a:stretch>
        </p:blipFill>
        <p:spPr bwMode="auto">
          <a:xfrm>
            <a:off x="-34925" y="-23813"/>
            <a:ext cx="9215438" cy="6911976"/>
          </a:xfrm>
          <a:prstGeom prst="rect">
            <a:avLst/>
          </a:prstGeom>
          <a:noFill/>
          <a:ln w="9525">
            <a:noFill/>
            <a:miter lim="800000"/>
            <a:headEnd/>
            <a:tailEnd/>
          </a:ln>
          <a:effectLst/>
        </p:spPr>
      </p:pic>
      <p:sp>
        <p:nvSpPr>
          <p:cNvPr id="1027" name="Rectangle 3"/>
          <p:cNvSpPr>
            <a:spLocks noGrp="1" noChangeArrowheads="1"/>
          </p:cNvSpPr>
          <p:nvPr>
            <p:ph type="title"/>
          </p:nvPr>
        </p:nvSpPr>
        <p:spPr bwMode="auto">
          <a:xfrm>
            <a:off x="457200" y="485775"/>
            <a:ext cx="7773988"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Klik om het opmaakprofiel te bewerken</a:t>
            </a:r>
          </a:p>
        </p:txBody>
      </p:sp>
      <p:sp>
        <p:nvSpPr>
          <p:cNvPr id="1028" name="Rectangle 4"/>
          <p:cNvSpPr>
            <a:spLocks noGrp="1" noChangeArrowheads="1"/>
          </p:cNvSpPr>
          <p:nvPr>
            <p:ph type="body" idx="1"/>
          </p:nvPr>
        </p:nvSpPr>
        <p:spPr bwMode="auto">
          <a:xfrm>
            <a:off x="457200" y="1916113"/>
            <a:ext cx="7773988" cy="41132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Klik om de opmaakprofielen van de modeltekst te bewerken</a:t>
            </a:r>
          </a:p>
        </p:txBody>
      </p:sp>
      <p:sp>
        <p:nvSpPr>
          <p:cNvPr id="218117" name="Rectangle 5"/>
          <p:cNvSpPr>
            <a:spLocks noGrp="1" noChangeArrowheads="1"/>
          </p:cNvSpPr>
          <p:nvPr>
            <p:ph type="sldNum" sz="quarter" idx="4"/>
          </p:nvPr>
        </p:nvSpPr>
        <p:spPr bwMode="auto">
          <a:xfrm>
            <a:off x="6588125" y="730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1">
                <a:solidFill>
                  <a:schemeClr val="bg2"/>
                </a:solidFill>
                <a:latin typeface="+mn-lt"/>
              </a:defRPr>
            </a:lvl1pPr>
          </a:lstStyle>
          <a:p>
            <a:pPr fontAlgn="base">
              <a:spcBef>
                <a:spcPct val="0"/>
              </a:spcBef>
              <a:spcAft>
                <a:spcPct val="0"/>
              </a:spcAft>
              <a:defRPr/>
            </a:pPr>
            <a:fld id="{AE7A992D-428D-4BD6-BB1C-1ECB7ED1ABA7}" type="slidenum">
              <a:rPr lang="en-US">
                <a:solidFill>
                  <a:srgbClr val="808080"/>
                </a:solidFill>
              </a:rPr>
              <a:pPr fontAlgn="base">
                <a:spcBef>
                  <a:spcPct val="0"/>
                </a:spcBef>
                <a:spcAft>
                  <a:spcPct val="0"/>
                </a:spcAft>
                <a:defRPr/>
              </a:pPr>
              <a:t>‹nr.›</a:t>
            </a:fld>
            <a:endParaRPr lang="en-US">
              <a:solidFill>
                <a:srgbClr val="808080"/>
              </a:solidFill>
            </a:endParaRPr>
          </a:p>
        </p:txBody>
      </p:sp>
      <p:sp>
        <p:nvSpPr>
          <p:cNvPr id="1030" name="Text Box 6"/>
          <p:cNvSpPr txBox="1">
            <a:spLocks noChangeArrowheads="1"/>
          </p:cNvSpPr>
          <p:nvPr/>
        </p:nvSpPr>
        <p:spPr bwMode="auto">
          <a:xfrm>
            <a:off x="0" y="6850063"/>
            <a:ext cx="9144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fontAlgn="base">
              <a:spcBef>
                <a:spcPct val="50000"/>
              </a:spcBef>
              <a:spcAft>
                <a:spcPct val="0"/>
              </a:spcAft>
              <a:defRPr/>
            </a:pPr>
            <a:r>
              <a:rPr lang="en-US" sz="1000" b="1">
                <a:solidFill>
                  <a:srgbClr val="FFFFFF"/>
                </a:solidFill>
                <a:latin typeface="Verdana" pitchFamily="34" charset="0"/>
              </a:rPr>
              <a:t>© 2008 - 2009 De Groene Campus</a:t>
            </a:r>
          </a:p>
        </p:txBody>
      </p:sp>
    </p:spTree>
    <p:extLst>
      <p:ext uri="{BB962C8B-B14F-4D97-AF65-F5344CB8AC3E}">
        <p14:creationId xmlns:p14="http://schemas.microsoft.com/office/powerpoint/2010/main" val="26913228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l" rtl="0" eaLnBrk="0" fontAlgn="base" hangingPunct="0">
        <a:spcBef>
          <a:spcPct val="0"/>
        </a:spcBef>
        <a:spcAft>
          <a:spcPct val="0"/>
        </a:spcAft>
        <a:defRPr sz="2800" b="1">
          <a:solidFill>
            <a:srgbClr val="BBD100"/>
          </a:solidFill>
          <a:latin typeface="+mj-lt"/>
          <a:ea typeface="+mj-ea"/>
          <a:cs typeface="+mj-cs"/>
        </a:defRPr>
      </a:lvl1pPr>
      <a:lvl2pPr algn="l" rtl="0" eaLnBrk="0" fontAlgn="base" hangingPunct="0">
        <a:spcBef>
          <a:spcPct val="0"/>
        </a:spcBef>
        <a:spcAft>
          <a:spcPct val="0"/>
        </a:spcAft>
        <a:defRPr sz="2800" b="1">
          <a:solidFill>
            <a:srgbClr val="BBD100"/>
          </a:solidFill>
          <a:latin typeface="Verdana" pitchFamily="34" charset="0"/>
        </a:defRPr>
      </a:lvl2pPr>
      <a:lvl3pPr algn="l" rtl="0" eaLnBrk="0" fontAlgn="base" hangingPunct="0">
        <a:spcBef>
          <a:spcPct val="0"/>
        </a:spcBef>
        <a:spcAft>
          <a:spcPct val="0"/>
        </a:spcAft>
        <a:defRPr sz="2800" b="1">
          <a:solidFill>
            <a:srgbClr val="BBD100"/>
          </a:solidFill>
          <a:latin typeface="Verdana" pitchFamily="34" charset="0"/>
        </a:defRPr>
      </a:lvl3pPr>
      <a:lvl4pPr algn="l" rtl="0" eaLnBrk="0" fontAlgn="base" hangingPunct="0">
        <a:spcBef>
          <a:spcPct val="0"/>
        </a:spcBef>
        <a:spcAft>
          <a:spcPct val="0"/>
        </a:spcAft>
        <a:defRPr sz="2800" b="1">
          <a:solidFill>
            <a:srgbClr val="BBD100"/>
          </a:solidFill>
          <a:latin typeface="Verdana" pitchFamily="34" charset="0"/>
        </a:defRPr>
      </a:lvl4pPr>
      <a:lvl5pPr algn="l" rtl="0" eaLnBrk="0" fontAlgn="base" hangingPunct="0">
        <a:spcBef>
          <a:spcPct val="0"/>
        </a:spcBef>
        <a:spcAft>
          <a:spcPct val="0"/>
        </a:spcAft>
        <a:defRPr sz="2800" b="1">
          <a:solidFill>
            <a:srgbClr val="BBD100"/>
          </a:solidFill>
          <a:latin typeface="Verdana" pitchFamily="34" charset="0"/>
        </a:defRPr>
      </a:lvl5pPr>
      <a:lvl6pPr marL="457200" algn="l" rtl="0" fontAlgn="base">
        <a:spcBef>
          <a:spcPct val="0"/>
        </a:spcBef>
        <a:spcAft>
          <a:spcPct val="0"/>
        </a:spcAft>
        <a:defRPr sz="2800" b="1">
          <a:solidFill>
            <a:srgbClr val="BBD100"/>
          </a:solidFill>
          <a:latin typeface="Verdana" pitchFamily="34" charset="0"/>
        </a:defRPr>
      </a:lvl6pPr>
      <a:lvl7pPr marL="914400" algn="l" rtl="0" fontAlgn="base">
        <a:spcBef>
          <a:spcPct val="0"/>
        </a:spcBef>
        <a:spcAft>
          <a:spcPct val="0"/>
        </a:spcAft>
        <a:defRPr sz="2800" b="1">
          <a:solidFill>
            <a:srgbClr val="BBD100"/>
          </a:solidFill>
          <a:latin typeface="Verdana" pitchFamily="34" charset="0"/>
        </a:defRPr>
      </a:lvl7pPr>
      <a:lvl8pPr marL="1371600" algn="l" rtl="0" fontAlgn="base">
        <a:spcBef>
          <a:spcPct val="0"/>
        </a:spcBef>
        <a:spcAft>
          <a:spcPct val="0"/>
        </a:spcAft>
        <a:defRPr sz="2800" b="1">
          <a:solidFill>
            <a:srgbClr val="BBD100"/>
          </a:solidFill>
          <a:latin typeface="Verdana" pitchFamily="34" charset="0"/>
        </a:defRPr>
      </a:lvl8pPr>
      <a:lvl9pPr marL="1828800" algn="l" rtl="0" fontAlgn="base">
        <a:spcBef>
          <a:spcPct val="0"/>
        </a:spcBef>
        <a:spcAft>
          <a:spcPct val="0"/>
        </a:spcAft>
        <a:defRPr sz="2800" b="1">
          <a:solidFill>
            <a:srgbClr val="BBD100"/>
          </a:solidFill>
          <a:latin typeface="Verdana" pitchFamily="34" charset="0"/>
        </a:defRPr>
      </a:lvl9pPr>
    </p:titleStyle>
    <p:bodyStyle>
      <a:lvl1pPr marL="342900" indent="-342900" algn="l" rtl="0" eaLnBrk="0" fontAlgn="base" hangingPunct="0">
        <a:spcBef>
          <a:spcPct val="20000"/>
        </a:spcBef>
        <a:spcAft>
          <a:spcPct val="0"/>
        </a:spcAft>
        <a:buChar char="•"/>
        <a:defRPr sz="21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www.google.nl/url?sa=i&amp;rct=j&amp;q=spelt&amp;source=images&amp;cd=&amp;cad=rja&amp;docid=8bi1FijbZJ4J6M&amp;tbnid=8afLncw4nxRoFM:&amp;ved=0CAUQjRw&amp;url=http://commons.wikimedia.org/wiki/File:Triticum_spelta,_Spelt_(1).jpg&amp;ei=EfsdUsvBA6nO0AW8h4CgBQ&amp;bvm=bv.51156542,d.d2k&amp;psig=AFQjCNH6qI2yq8-nFqAAo3AMTBgrnRU4mw&amp;ust=1377782909210084"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2413"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kstvak 3"/>
          <p:cNvSpPr txBox="1"/>
          <p:nvPr/>
        </p:nvSpPr>
        <p:spPr>
          <a:xfrm>
            <a:off x="1978918" y="908720"/>
            <a:ext cx="5184576" cy="3785652"/>
          </a:xfrm>
          <a:prstGeom prst="rect">
            <a:avLst/>
          </a:prstGeom>
          <a:noFill/>
        </p:spPr>
        <p:txBody>
          <a:bodyPr wrap="square" rtlCol="0">
            <a:spAutoFit/>
          </a:bodyPr>
          <a:lstStyle/>
          <a:p>
            <a:pPr algn="ctr"/>
            <a:r>
              <a:rPr lang="nl-NL" sz="4800" dirty="0"/>
              <a:t>VOEDERMIDDELEN</a:t>
            </a:r>
          </a:p>
          <a:p>
            <a:pPr algn="ctr"/>
            <a:r>
              <a:rPr lang="nl-NL" sz="4800" dirty="0"/>
              <a:t>EN</a:t>
            </a:r>
          </a:p>
          <a:p>
            <a:pPr algn="ctr"/>
            <a:r>
              <a:rPr lang="nl-NL" sz="4800" dirty="0"/>
              <a:t>GRONDSTOFFEN</a:t>
            </a:r>
          </a:p>
          <a:p>
            <a:endParaRPr lang="nl-NL" sz="4800" dirty="0"/>
          </a:p>
          <a:p>
            <a:endParaRPr lang="nl-NL" sz="4800" dirty="0"/>
          </a:p>
        </p:txBody>
      </p:sp>
    </p:spTree>
    <p:extLst>
      <p:ext uri="{BB962C8B-B14F-4D97-AF65-F5344CB8AC3E}">
        <p14:creationId xmlns:p14="http://schemas.microsoft.com/office/powerpoint/2010/main" val="4240300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3"/>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fld id="{5B1EBBC0-EBF8-484D-9E81-466AAE9053FB}" type="slidenum">
              <a:rPr lang="en-US">
                <a:solidFill>
                  <a:srgbClr val="808080"/>
                </a:solidFill>
              </a:rPr>
              <a:pPr>
                <a:defRPr/>
              </a:pPr>
              <a:t>10</a:t>
            </a:fld>
            <a:endParaRPr lang="en-US">
              <a:solidFill>
                <a:srgbClr val="808080"/>
              </a:solidFill>
            </a:endParaRPr>
          </a:p>
        </p:txBody>
      </p:sp>
      <p:sp>
        <p:nvSpPr>
          <p:cNvPr id="49155" name="Rectangle 2"/>
          <p:cNvSpPr>
            <a:spLocks noGrp="1" noChangeArrowheads="1"/>
          </p:cNvSpPr>
          <p:nvPr>
            <p:ph type="title" idx="4294967295"/>
          </p:nvPr>
        </p:nvSpPr>
        <p:spPr>
          <a:xfrm>
            <a:off x="0" y="485775"/>
            <a:ext cx="7773988" cy="1143000"/>
          </a:xfrm>
        </p:spPr>
        <p:txBody>
          <a:bodyPr/>
          <a:lstStyle/>
          <a:p>
            <a:pPr eaLnBrk="1" hangingPunct="1"/>
            <a:r>
              <a:rPr lang="nl-NL"/>
              <a:t>Vlinderbloemigen </a:t>
            </a:r>
          </a:p>
        </p:txBody>
      </p:sp>
      <p:sp>
        <p:nvSpPr>
          <p:cNvPr id="53252" name="Rectangle 3"/>
          <p:cNvSpPr>
            <a:spLocks noGrp="1" noChangeArrowheads="1"/>
          </p:cNvSpPr>
          <p:nvPr>
            <p:ph type="body" idx="4294967295"/>
          </p:nvPr>
        </p:nvSpPr>
        <p:spPr>
          <a:xfrm>
            <a:off x="1201169" y="1622425"/>
            <a:ext cx="5497513" cy="5000625"/>
          </a:xfrm>
        </p:spPr>
        <p:txBody>
          <a:bodyPr/>
          <a:lstStyle/>
          <a:p>
            <a:pPr eaLnBrk="1" hangingPunct="1"/>
            <a:r>
              <a:rPr lang="nl-NL" sz="1600" dirty="0"/>
              <a:t>De vlinderbloemige gewassen voor groenbemesting.</a:t>
            </a:r>
          </a:p>
          <a:p>
            <a:pPr eaLnBrk="1" hangingPunct="1">
              <a:buFontTx/>
              <a:buNone/>
            </a:pPr>
            <a:endParaRPr lang="nl-NL" sz="800" dirty="0"/>
          </a:p>
          <a:p>
            <a:pPr eaLnBrk="1" hangingPunct="1"/>
            <a:r>
              <a:rPr lang="nl-NL" sz="1600" dirty="0"/>
              <a:t>De plant haalt stikstof uit de lucht.  </a:t>
            </a:r>
          </a:p>
          <a:p>
            <a:pPr eaLnBrk="1" hangingPunct="1"/>
            <a:endParaRPr lang="nl-NL" sz="800" dirty="0">
              <a:sym typeface="Wingdings" pitchFamily="2" charset="2"/>
            </a:endParaRPr>
          </a:p>
          <a:p>
            <a:pPr eaLnBrk="1" hangingPunct="1"/>
            <a:r>
              <a:rPr lang="en-US" sz="1600" dirty="0">
                <a:sym typeface="Wingdings" pitchFamily="2" charset="2"/>
              </a:rPr>
              <a:t>De plant </a:t>
            </a:r>
            <a:r>
              <a:rPr lang="en-US" sz="1600" dirty="0" err="1">
                <a:sym typeface="Wingdings" pitchFamily="2" charset="2"/>
              </a:rPr>
              <a:t>wordt</a:t>
            </a:r>
            <a:r>
              <a:rPr lang="en-US" sz="1600" dirty="0">
                <a:sym typeface="Wingdings" pitchFamily="2" charset="2"/>
              </a:rPr>
              <a:t> </a:t>
            </a:r>
            <a:r>
              <a:rPr lang="en-US" sz="1600" dirty="0" err="1">
                <a:sym typeface="Wingdings" pitchFamily="2" charset="2"/>
              </a:rPr>
              <a:t>ondergewerkt</a:t>
            </a:r>
            <a:r>
              <a:rPr lang="en-US" sz="1600" dirty="0">
                <a:sym typeface="Wingdings" pitchFamily="2" charset="2"/>
              </a:rPr>
              <a:t> in </a:t>
            </a:r>
            <a:r>
              <a:rPr lang="en-US" sz="1600" dirty="0" err="1">
                <a:sym typeface="Wingdings" pitchFamily="2" charset="2"/>
              </a:rPr>
              <a:t>bodem</a:t>
            </a:r>
            <a:r>
              <a:rPr lang="en-US" sz="1600" dirty="0">
                <a:sym typeface="Wingdings" pitchFamily="2" charset="2"/>
              </a:rPr>
              <a:t>  </a:t>
            </a:r>
            <a:r>
              <a:rPr lang="en-US" sz="1600" dirty="0" err="1">
                <a:sym typeface="Wingdings" pitchFamily="2" charset="2"/>
              </a:rPr>
              <a:t>daardoor</a:t>
            </a:r>
            <a:r>
              <a:rPr lang="en-US" sz="1600" dirty="0">
                <a:sym typeface="Wingdings" pitchFamily="2" charset="2"/>
              </a:rPr>
              <a:t> </a:t>
            </a:r>
            <a:br>
              <a:rPr lang="en-US" sz="1600" dirty="0">
                <a:sym typeface="Wingdings" pitchFamily="2" charset="2"/>
              </a:rPr>
            </a:br>
            <a:r>
              <a:rPr lang="en-US" sz="1600" dirty="0" err="1">
                <a:sym typeface="Wingdings" pitchFamily="2" charset="2"/>
              </a:rPr>
              <a:t>komt</a:t>
            </a:r>
            <a:r>
              <a:rPr lang="en-US" sz="1600" dirty="0">
                <a:sym typeface="Wingdings" pitchFamily="2" charset="2"/>
              </a:rPr>
              <a:t> de </a:t>
            </a:r>
            <a:r>
              <a:rPr lang="en-US" sz="1600" dirty="0" err="1">
                <a:sym typeface="Wingdings" pitchFamily="2" charset="2"/>
              </a:rPr>
              <a:t>stikstof</a:t>
            </a:r>
            <a:r>
              <a:rPr lang="en-US" sz="1600" dirty="0">
                <a:sym typeface="Wingdings" pitchFamily="2" charset="2"/>
              </a:rPr>
              <a:t> in de </a:t>
            </a:r>
            <a:r>
              <a:rPr lang="en-US" sz="1600" dirty="0" err="1">
                <a:sym typeface="Wingdings" pitchFamily="2" charset="2"/>
              </a:rPr>
              <a:t>grond</a:t>
            </a:r>
            <a:r>
              <a:rPr lang="en-US" sz="1600" dirty="0">
                <a:sym typeface="Wingdings" pitchFamily="2" charset="2"/>
              </a:rPr>
              <a:t>. </a:t>
            </a:r>
          </a:p>
          <a:p>
            <a:pPr eaLnBrk="1" hangingPunct="1">
              <a:buFontTx/>
              <a:buNone/>
            </a:pPr>
            <a:endParaRPr lang="en-US" sz="800" dirty="0">
              <a:sym typeface="Wingdings" pitchFamily="2" charset="2"/>
            </a:endParaRPr>
          </a:p>
          <a:p>
            <a:pPr eaLnBrk="1" hangingPunct="1"/>
            <a:r>
              <a:rPr lang="en-US" sz="1600" dirty="0">
                <a:sym typeface="Wingdings" pitchFamily="2" charset="2"/>
              </a:rPr>
              <a:t>Het </a:t>
            </a:r>
            <a:r>
              <a:rPr lang="en-US" sz="1600" dirty="0" err="1">
                <a:sym typeface="Wingdings" pitchFamily="2" charset="2"/>
              </a:rPr>
              <a:t>volgende</a:t>
            </a:r>
            <a:r>
              <a:rPr lang="en-US" sz="1600" dirty="0">
                <a:sym typeface="Wingdings" pitchFamily="2" charset="2"/>
              </a:rPr>
              <a:t> </a:t>
            </a:r>
            <a:r>
              <a:rPr lang="en-US" sz="1600" dirty="0" err="1">
                <a:sym typeface="Wingdings" pitchFamily="2" charset="2"/>
              </a:rPr>
              <a:t>gewas</a:t>
            </a:r>
            <a:r>
              <a:rPr lang="en-US" sz="1600" dirty="0">
                <a:sym typeface="Wingdings" pitchFamily="2" charset="2"/>
              </a:rPr>
              <a:t> </a:t>
            </a:r>
            <a:r>
              <a:rPr lang="en-US" sz="1600" dirty="0" err="1">
                <a:sym typeface="Wingdings" pitchFamily="2" charset="2"/>
              </a:rPr>
              <a:t>haalt</a:t>
            </a:r>
            <a:r>
              <a:rPr lang="en-US" sz="1600" dirty="0">
                <a:sym typeface="Wingdings" pitchFamily="2" charset="2"/>
              </a:rPr>
              <a:t> de </a:t>
            </a:r>
            <a:r>
              <a:rPr lang="en-US" sz="1600" dirty="0" err="1">
                <a:sym typeface="Wingdings" pitchFamily="2" charset="2"/>
              </a:rPr>
              <a:t>stikstof</a:t>
            </a:r>
            <a:r>
              <a:rPr lang="en-US" sz="1600" dirty="0">
                <a:sym typeface="Wingdings" pitchFamily="2" charset="2"/>
              </a:rPr>
              <a:t> </a:t>
            </a:r>
            <a:r>
              <a:rPr lang="en-US" sz="1600" dirty="0" err="1">
                <a:sym typeface="Wingdings" pitchFamily="2" charset="2"/>
              </a:rPr>
              <a:t>uit</a:t>
            </a:r>
            <a:r>
              <a:rPr lang="en-US" sz="1600" dirty="0">
                <a:sym typeface="Wingdings" pitchFamily="2" charset="2"/>
              </a:rPr>
              <a:t> de</a:t>
            </a:r>
          </a:p>
          <a:p>
            <a:pPr eaLnBrk="1" hangingPunct="1">
              <a:buFontTx/>
              <a:buNone/>
            </a:pPr>
            <a:r>
              <a:rPr lang="en-US" sz="1600" dirty="0">
                <a:sym typeface="Wingdings" pitchFamily="2" charset="2"/>
              </a:rPr>
              <a:t>	</a:t>
            </a:r>
            <a:r>
              <a:rPr lang="en-US" sz="1600" dirty="0" err="1">
                <a:sym typeface="Wingdings" pitchFamily="2" charset="2"/>
              </a:rPr>
              <a:t>grond</a:t>
            </a:r>
            <a:r>
              <a:rPr lang="en-US" sz="1600" dirty="0">
                <a:sym typeface="Wingdings" pitchFamily="2" charset="2"/>
              </a:rPr>
              <a:t> </a:t>
            </a:r>
            <a:r>
              <a:rPr lang="en-US" sz="1600" dirty="0" err="1">
                <a:sym typeface="Wingdings" pitchFamily="2" charset="2"/>
              </a:rPr>
              <a:t>en</a:t>
            </a:r>
            <a:r>
              <a:rPr lang="en-US" sz="1600" dirty="0">
                <a:sym typeface="Wingdings" pitchFamily="2" charset="2"/>
              </a:rPr>
              <a:t> </a:t>
            </a:r>
            <a:r>
              <a:rPr lang="en-US" sz="1600" dirty="0" err="1">
                <a:sym typeface="Wingdings" pitchFamily="2" charset="2"/>
              </a:rPr>
              <a:t>gebruikt</a:t>
            </a:r>
            <a:r>
              <a:rPr lang="en-US" sz="1600" dirty="0">
                <a:sym typeface="Wingdings" pitchFamily="2" charset="2"/>
              </a:rPr>
              <a:t> </a:t>
            </a:r>
            <a:r>
              <a:rPr lang="en-US" sz="1600" dirty="0" err="1">
                <a:sym typeface="Wingdings" pitchFamily="2" charset="2"/>
              </a:rPr>
              <a:t>dit</a:t>
            </a:r>
            <a:r>
              <a:rPr lang="en-US" sz="1600" dirty="0">
                <a:sym typeface="Wingdings" pitchFamily="2" charset="2"/>
              </a:rPr>
              <a:t> </a:t>
            </a:r>
            <a:r>
              <a:rPr lang="en-US" sz="1600" dirty="0" err="1">
                <a:sym typeface="Wingdings" pitchFamily="2" charset="2"/>
              </a:rPr>
              <a:t>als</a:t>
            </a:r>
            <a:r>
              <a:rPr lang="en-US" sz="1600" dirty="0">
                <a:sym typeface="Wingdings" pitchFamily="2" charset="2"/>
              </a:rPr>
              <a:t> </a:t>
            </a:r>
            <a:r>
              <a:rPr lang="en-US" sz="1600" dirty="0" err="1">
                <a:sym typeface="Wingdings" pitchFamily="2" charset="2"/>
              </a:rPr>
              <a:t>voeding</a:t>
            </a:r>
            <a:r>
              <a:rPr lang="en-US" sz="1600" dirty="0">
                <a:sym typeface="Wingdings" pitchFamily="2" charset="2"/>
              </a:rPr>
              <a:t>. </a:t>
            </a:r>
          </a:p>
          <a:p>
            <a:pPr eaLnBrk="1" hangingPunct="1">
              <a:buFontTx/>
              <a:buNone/>
            </a:pPr>
            <a:endParaRPr lang="nl-NL" sz="800" dirty="0">
              <a:sym typeface="Wingdings" pitchFamily="2" charset="2"/>
            </a:endParaRPr>
          </a:p>
          <a:p>
            <a:pPr eaLnBrk="1" hangingPunct="1"/>
            <a:r>
              <a:rPr lang="nl-NL" sz="1600" dirty="0">
                <a:sym typeface="Wingdings" pitchFamily="2" charset="2"/>
              </a:rPr>
              <a:t>Stikstofassimilatie in de plant (m.b.v. bacteriën)</a:t>
            </a:r>
          </a:p>
          <a:p>
            <a:pPr eaLnBrk="1" hangingPunct="1">
              <a:buFontTx/>
              <a:buNone/>
            </a:pPr>
            <a:r>
              <a:rPr lang="nl-NL" sz="1600" dirty="0">
                <a:sym typeface="Wingdings" pitchFamily="2" charset="2"/>
              </a:rPr>
              <a:t>	water + koolstofdioxide + stikstof  stikstofhoudende</a:t>
            </a:r>
            <a:br>
              <a:rPr lang="nl-NL" sz="1600" dirty="0">
                <a:sym typeface="Wingdings" pitchFamily="2" charset="2"/>
              </a:rPr>
            </a:br>
            <a:r>
              <a:rPr lang="nl-NL" sz="1600" dirty="0">
                <a:sym typeface="Wingdings" pitchFamily="2" charset="2"/>
              </a:rPr>
              <a:t>stoffen</a:t>
            </a:r>
          </a:p>
          <a:p>
            <a:pPr eaLnBrk="1" hangingPunct="1">
              <a:buFontTx/>
              <a:buNone/>
            </a:pPr>
            <a:endParaRPr lang="nl-NL" sz="800" u="sng" dirty="0"/>
          </a:p>
          <a:p>
            <a:pPr eaLnBrk="1" hangingPunct="1">
              <a:buFontTx/>
              <a:buNone/>
            </a:pPr>
            <a:r>
              <a:rPr lang="nl-NL" sz="1600" u="sng" dirty="0"/>
              <a:t>Voorbeeld</a:t>
            </a:r>
          </a:p>
          <a:p>
            <a:pPr eaLnBrk="1" hangingPunct="1">
              <a:buFontTx/>
              <a:buNone/>
            </a:pPr>
            <a:r>
              <a:rPr lang="nl-NL" sz="1600" dirty="0"/>
              <a:t>	Klaver, luzerne, lupine</a:t>
            </a:r>
          </a:p>
        </p:txBody>
      </p:sp>
      <p:pic>
        <p:nvPicPr>
          <p:cNvPr id="49157" name="Picture 5" descr="witte%20klaver"/>
          <p:cNvPicPr>
            <a:picLocks noChangeAspect="1" noChangeArrowheads="1"/>
          </p:cNvPicPr>
          <p:nvPr/>
        </p:nvPicPr>
        <p:blipFill>
          <a:blip r:embed="rId3" cstate="print"/>
          <a:srcRect/>
          <a:stretch>
            <a:fillRect/>
          </a:stretch>
        </p:blipFill>
        <p:spPr bwMode="auto">
          <a:xfrm>
            <a:off x="6691313" y="620713"/>
            <a:ext cx="2138362" cy="5903912"/>
          </a:xfrm>
          <a:prstGeom prst="rect">
            <a:avLst/>
          </a:prstGeom>
          <a:noFill/>
          <a:ln w="38100">
            <a:solidFill>
              <a:srgbClr val="000000"/>
            </a:solidFill>
            <a:miter lim="800000"/>
            <a:headEnd/>
            <a:tailEnd/>
          </a:ln>
        </p:spPr>
      </p:pic>
    </p:spTree>
    <p:extLst>
      <p:ext uri="{BB962C8B-B14F-4D97-AF65-F5344CB8AC3E}">
        <p14:creationId xmlns:p14="http://schemas.microsoft.com/office/powerpoint/2010/main" val="2257310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25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325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325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3252">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3252">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3252">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3252">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3252">
                                            <p:txEl>
                                              <p:pRg st="12" end="1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325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3"/>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fld id="{5CF663F9-4F0B-4167-86A9-BD6716A82624}" type="slidenum">
              <a:rPr lang="en-US">
                <a:solidFill>
                  <a:srgbClr val="808080"/>
                </a:solidFill>
              </a:rPr>
              <a:pPr>
                <a:defRPr/>
              </a:pPr>
              <a:t>11</a:t>
            </a:fld>
            <a:endParaRPr lang="en-US">
              <a:solidFill>
                <a:srgbClr val="808080"/>
              </a:solidFill>
            </a:endParaRPr>
          </a:p>
        </p:txBody>
      </p:sp>
      <p:sp>
        <p:nvSpPr>
          <p:cNvPr id="50179" name="Rectangle 2"/>
          <p:cNvSpPr>
            <a:spLocks noGrp="1" noChangeArrowheads="1"/>
          </p:cNvSpPr>
          <p:nvPr>
            <p:ph type="title" idx="4294967295"/>
          </p:nvPr>
        </p:nvSpPr>
        <p:spPr>
          <a:xfrm>
            <a:off x="0" y="485775"/>
            <a:ext cx="7773988" cy="1143000"/>
          </a:xfrm>
        </p:spPr>
        <p:txBody>
          <a:bodyPr/>
          <a:lstStyle/>
          <a:p>
            <a:pPr eaLnBrk="1" hangingPunct="1"/>
            <a:r>
              <a:rPr lang="nl-NL"/>
              <a:t>Knol- en wortelgewassen </a:t>
            </a:r>
          </a:p>
        </p:txBody>
      </p:sp>
      <p:sp>
        <p:nvSpPr>
          <p:cNvPr id="54276" name="Rectangle 3"/>
          <p:cNvSpPr>
            <a:spLocks noGrp="1" noChangeArrowheads="1"/>
          </p:cNvSpPr>
          <p:nvPr>
            <p:ph type="body" idx="4294967295"/>
          </p:nvPr>
        </p:nvSpPr>
        <p:spPr>
          <a:xfrm>
            <a:off x="1043608" y="1933368"/>
            <a:ext cx="5292080" cy="4386262"/>
          </a:xfrm>
        </p:spPr>
        <p:txBody>
          <a:bodyPr/>
          <a:lstStyle/>
          <a:p>
            <a:pPr eaLnBrk="1" hangingPunct="1">
              <a:buFontTx/>
              <a:buNone/>
            </a:pPr>
            <a:r>
              <a:rPr lang="nl-NL" sz="1800" dirty="0"/>
              <a:t>Knol en wortelgewassen kenmerken zich door:</a:t>
            </a:r>
          </a:p>
          <a:p>
            <a:pPr eaLnBrk="1" hangingPunct="1">
              <a:buFontTx/>
              <a:buNone/>
            </a:pPr>
            <a:endParaRPr lang="nl-NL" sz="1800" dirty="0"/>
          </a:p>
          <a:p>
            <a:pPr eaLnBrk="1" hangingPunct="1"/>
            <a:r>
              <a:rPr lang="nl-NL" sz="1800" dirty="0"/>
              <a:t>Weinig groene delen</a:t>
            </a:r>
          </a:p>
          <a:p>
            <a:pPr eaLnBrk="1" hangingPunct="1"/>
            <a:r>
              <a:rPr lang="nl-NL" sz="1800" dirty="0"/>
              <a:t>Groeien meestal onder de grond</a:t>
            </a:r>
          </a:p>
          <a:p>
            <a:pPr eaLnBrk="1" hangingPunct="1"/>
            <a:r>
              <a:rPr lang="nl-NL" sz="1800" dirty="0"/>
              <a:t>Rijk aan koolhydraten</a:t>
            </a:r>
          </a:p>
          <a:p>
            <a:pPr eaLnBrk="1" hangingPunct="1"/>
            <a:endParaRPr lang="nl-NL" sz="1800" dirty="0"/>
          </a:p>
          <a:p>
            <a:pPr eaLnBrk="1" hangingPunct="1">
              <a:buFontTx/>
              <a:buNone/>
            </a:pPr>
            <a:r>
              <a:rPr lang="nl-NL" sz="1800" u="sng" dirty="0"/>
              <a:t>Voorbeelden</a:t>
            </a:r>
            <a:r>
              <a:rPr lang="nl-NL" sz="1800" dirty="0"/>
              <a:t>:</a:t>
            </a:r>
          </a:p>
          <a:p>
            <a:pPr eaLnBrk="1" hangingPunct="1">
              <a:buFontTx/>
              <a:buNone/>
            </a:pPr>
            <a:r>
              <a:rPr lang="nl-NL" sz="1800" dirty="0"/>
              <a:t>Suikerbieten, wortelen en aardappelen.</a:t>
            </a:r>
          </a:p>
        </p:txBody>
      </p:sp>
      <p:pic>
        <p:nvPicPr>
          <p:cNvPr id="50181" name="Picture 6" descr="280px-Brassica_napus_z01"/>
          <p:cNvPicPr>
            <a:picLocks noChangeAspect="1" noChangeArrowheads="1"/>
          </p:cNvPicPr>
          <p:nvPr/>
        </p:nvPicPr>
        <p:blipFill>
          <a:blip r:embed="rId3" cstate="print"/>
          <a:srcRect/>
          <a:stretch>
            <a:fillRect/>
          </a:stretch>
        </p:blipFill>
        <p:spPr bwMode="auto">
          <a:xfrm>
            <a:off x="6011863" y="2781300"/>
            <a:ext cx="2667000" cy="3552825"/>
          </a:xfrm>
          <a:prstGeom prst="rect">
            <a:avLst/>
          </a:prstGeom>
          <a:noFill/>
          <a:ln w="38100">
            <a:solidFill>
              <a:srgbClr val="000000"/>
            </a:solidFill>
            <a:miter lim="800000"/>
            <a:headEnd/>
            <a:tailEnd/>
          </a:ln>
        </p:spPr>
      </p:pic>
    </p:spTree>
    <p:extLst>
      <p:ext uri="{BB962C8B-B14F-4D97-AF65-F5344CB8AC3E}">
        <p14:creationId xmlns:p14="http://schemas.microsoft.com/office/powerpoint/2010/main" val="4179309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27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427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427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4276">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4276">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427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3"/>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fld id="{13CE3003-C0F0-4A19-91AE-22CD069696F4}" type="slidenum">
              <a:rPr lang="en-US">
                <a:solidFill>
                  <a:srgbClr val="808080"/>
                </a:solidFill>
              </a:rPr>
              <a:pPr>
                <a:defRPr/>
              </a:pPr>
              <a:t>12</a:t>
            </a:fld>
            <a:endParaRPr lang="en-US">
              <a:solidFill>
                <a:srgbClr val="808080"/>
              </a:solidFill>
            </a:endParaRPr>
          </a:p>
        </p:txBody>
      </p:sp>
      <p:sp>
        <p:nvSpPr>
          <p:cNvPr id="51203" name="Rectangle 2"/>
          <p:cNvSpPr>
            <a:spLocks noGrp="1" noChangeArrowheads="1"/>
          </p:cNvSpPr>
          <p:nvPr>
            <p:ph type="title" idx="4294967295"/>
          </p:nvPr>
        </p:nvSpPr>
        <p:spPr>
          <a:xfrm>
            <a:off x="0" y="485775"/>
            <a:ext cx="7773988" cy="1143000"/>
          </a:xfrm>
        </p:spPr>
        <p:txBody>
          <a:bodyPr/>
          <a:lstStyle/>
          <a:p>
            <a:pPr eaLnBrk="1" hangingPunct="1"/>
            <a:r>
              <a:rPr lang="nl-NL"/>
              <a:t>Groente en fruit</a:t>
            </a:r>
          </a:p>
        </p:txBody>
      </p:sp>
      <p:sp>
        <p:nvSpPr>
          <p:cNvPr id="55300" name="Rectangle 3"/>
          <p:cNvSpPr>
            <a:spLocks noGrp="1" noChangeArrowheads="1"/>
          </p:cNvSpPr>
          <p:nvPr>
            <p:ph type="body" idx="4294967295"/>
          </p:nvPr>
        </p:nvSpPr>
        <p:spPr>
          <a:xfrm>
            <a:off x="1043608" y="1722852"/>
            <a:ext cx="4499992" cy="4457700"/>
          </a:xfrm>
        </p:spPr>
        <p:txBody>
          <a:bodyPr/>
          <a:lstStyle/>
          <a:p>
            <a:pPr eaLnBrk="1" hangingPunct="1">
              <a:buFontTx/>
              <a:buNone/>
            </a:pPr>
            <a:r>
              <a:rPr lang="nl-NL" sz="1800" dirty="0"/>
              <a:t>Groente en fruit kenmerken zich door:</a:t>
            </a:r>
          </a:p>
          <a:p>
            <a:pPr eaLnBrk="1" hangingPunct="1">
              <a:buFontTx/>
              <a:buNone/>
            </a:pPr>
            <a:endParaRPr lang="nl-NL" sz="1800" dirty="0"/>
          </a:p>
          <a:p>
            <a:pPr eaLnBrk="1" hangingPunct="1"/>
            <a:r>
              <a:rPr lang="nl-NL" sz="1800" dirty="0"/>
              <a:t>Koolhydraten</a:t>
            </a:r>
          </a:p>
          <a:p>
            <a:pPr eaLnBrk="1" hangingPunct="1"/>
            <a:r>
              <a:rPr lang="nl-NL" sz="1800" dirty="0"/>
              <a:t>Vitaminen</a:t>
            </a:r>
          </a:p>
          <a:p>
            <a:pPr eaLnBrk="1" hangingPunct="1"/>
            <a:r>
              <a:rPr lang="nl-NL" sz="1800" dirty="0"/>
              <a:t>Hoog vochtgehalte</a:t>
            </a:r>
          </a:p>
          <a:p>
            <a:pPr eaLnBrk="1" hangingPunct="1">
              <a:buFontTx/>
              <a:buNone/>
            </a:pPr>
            <a:endParaRPr lang="nl-NL" sz="1800" dirty="0"/>
          </a:p>
          <a:p>
            <a:pPr eaLnBrk="1" hangingPunct="1">
              <a:buFontTx/>
              <a:buNone/>
            </a:pPr>
            <a:r>
              <a:rPr lang="nl-NL" sz="1800" u="sng" dirty="0"/>
              <a:t>Voorbeelden</a:t>
            </a:r>
          </a:p>
          <a:p>
            <a:pPr eaLnBrk="1" hangingPunct="1">
              <a:buFontTx/>
              <a:buNone/>
            </a:pPr>
            <a:r>
              <a:rPr lang="nl-NL" sz="1800" dirty="0"/>
              <a:t>Appels, witlof, paprika en sla. </a:t>
            </a:r>
          </a:p>
        </p:txBody>
      </p:sp>
      <p:pic>
        <p:nvPicPr>
          <p:cNvPr id="51205" name="Picture 5" descr="groente_en_fruit"/>
          <p:cNvPicPr>
            <a:picLocks noChangeAspect="1" noChangeArrowheads="1"/>
          </p:cNvPicPr>
          <p:nvPr/>
        </p:nvPicPr>
        <p:blipFill>
          <a:blip r:embed="rId3" cstate="print"/>
          <a:srcRect/>
          <a:stretch>
            <a:fillRect/>
          </a:stretch>
        </p:blipFill>
        <p:spPr bwMode="auto">
          <a:xfrm>
            <a:off x="4859338" y="3284538"/>
            <a:ext cx="3810000" cy="2857500"/>
          </a:xfrm>
          <a:prstGeom prst="rect">
            <a:avLst/>
          </a:prstGeom>
          <a:noFill/>
          <a:ln w="38100">
            <a:solidFill>
              <a:srgbClr val="000000"/>
            </a:solidFill>
            <a:miter lim="800000"/>
            <a:headEnd/>
            <a:tailEnd/>
          </a:ln>
        </p:spPr>
      </p:pic>
    </p:spTree>
    <p:extLst>
      <p:ext uri="{BB962C8B-B14F-4D97-AF65-F5344CB8AC3E}">
        <p14:creationId xmlns:p14="http://schemas.microsoft.com/office/powerpoint/2010/main" val="320362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30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5300">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5300">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5300">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5300">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530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3"/>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fld id="{C36CE7EC-5AFC-4758-B6CF-1B7914914610}" type="slidenum">
              <a:rPr lang="en-US">
                <a:solidFill>
                  <a:srgbClr val="808080"/>
                </a:solidFill>
              </a:rPr>
              <a:pPr>
                <a:defRPr/>
              </a:pPr>
              <a:t>13</a:t>
            </a:fld>
            <a:endParaRPr lang="en-US">
              <a:solidFill>
                <a:srgbClr val="808080"/>
              </a:solidFill>
            </a:endParaRPr>
          </a:p>
        </p:txBody>
      </p:sp>
      <p:sp>
        <p:nvSpPr>
          <p:cNvPr id="52227" name="Rectangle 2"/>
          <p:cNvSpPr>
            <a:spLocks noGrp="1" noChangeArrowheads="1"/>
          </p:cNvSpPr>
          <p:nvPr>
            <p:ph type="title" idx="4294967295"/>
          </p:nvPr>
        </p:nvSpPr>
        <p:spPr>
          <a:xfrm>
            <a:off x="0" y="485775"/>
            <a:ext cx="7773988" cy="1143000"/>
          </a:xfrm>
        </p:spPr>
        <p:txBody>
          <a:bodyPr/>
          <a:lstStyle/>
          <a:p>
            <a:pPr eaLnBrk="1" hangingPunct="1"/>
            <a:r>
              <a:rPr lang="nl-NL"/>
              <a:t>Producten van Dierlijke afkomst</a:t>
            </a:r>
          </a:p>
        </p:txBody>
      </p:sp>
      <p:sp>
        <p:nvSpPr>
          <p:cNvPr id="56324" name="Rectangle 3"/>
          <p:cNvSpPr>
            <a:spLocks noGrp="1" noChangeArrowheads="1"/>
          </p:cNvSpPr>
          <p:nvPr>
            <p:ph type="body" idx="4294967295"/>
          </p:nvPr>
        </p:nvSpPr>
        <p:spPr>
          <a:xfrm>
            <a:off x="1335857" y="1657067"/>
            <a:ext cx="5580112" cy="4243387"/>
          </a:xfrm>
        </p:spPr>
        <p:txBody>
          <a:bodyPr>
            <a:normAutofit lnSpcReduction="10000"/>
          </a:bodyPr>
          <a:lstStyle/>
          <a:p>
            <a:pPr eaLnBrk="1" hangingPunct="1">
              <a:buFontTx/>
              <a:buNone/>
            </a:pPr>
            <a:r>
              <a:rPr lang="nl-NL" sz="1800" dirty="0"/>
              <a:t>Producten van dierlijke afkomst kenmerken zich door:</a:t>
            </a:r>
          </a:p>
          <a:p>
            <a:pPr eaLnBrk="1" hangingPunct="1">
              <a:buFontTx/>
              <a:buNone/>
            </a:pPr>
            <a:endParaRPr lang="nl-NL" sz="1800" dirty="0"/>
          </a:p>
          <a:p>
            <a:pPr eaLnBrk="1" hangingPunct="1"/>
            <a:r>
              <a:rPr lang="nl-NL" sz="1800" dirty="0"/>
              <a:t>Smakelijkheid</a:t>
            </a:r>
          </a:p>
          <a:p>
            <a:pPr eaLnBrk="1" hangingPunct="1"/>
            <a:r>
              <a:rPr lang="en-US" sz="1800" dirty="0" err="1"/>
              <a:t>Hoog</a:t>
            </a:r>
            <a:r>
              <a:rPr lang="en-US" sz="1800" dirty="0"/>
              <a:t> </a:t>
            </a:r>
            <a:r>
              <a:rPr lang="en-US" sz="1800" dirty="0" err="1"/>
              <a:t>eiwit</a:t>
            </a:r>
            <a:r>
              <a:rPr lang="en-US" sz="1800" dirty="0"/>
              <a:t> </a:t>
            </a:r>
            <a:r>
              <a:rPr lang="en-US" sz="1800" dirty="0" err="1"/>
              <a:t>gehalte</a:t>
            </a:r>
            <a:r>
              <a:rPr lang="en-US" sz="1800" dirty="0"/>
              <a:t> (</a:t>
            </a:r>
            <a:r>
              <a:rPr lang="en-US" sz="1800" dirty="0" err="1"/>
              <a:t>vlees</a:t>
            </a:r>
            <a:r>
              <a:rPr lang="en-US" sz="1800" dirty="0"/>
              <a:t>/</a:t>
            </a:r>
            <a:r>
              <a:rPr lang="en-US" sz="1800" dirty="0" err="1"/>
              <a:t>eieren</a:t>
            </a:r>
            <a:r>
              <a:rPr lang="en-US" sz="1800" dirty="0"/>
              <a:t>)</a:t>
            </a:r>
          </a:p>
          <a:p>
            <a:pPr eaLnBrk="1" hangingPunct="1"/>
            <a:r>
              <a:rPr lang="en-US" sz="1800" dirty="0" err="1"/>
              <a:t>Hoog</a:t>
            </a:r>
            <a:r>
              <a:rPr lang="en-US" sz="1800" dirty="0"/>
              <a:t> </a:t>
            </a:r>
            <a:r>
              <a:rPr lang="en-US" sz="1800" dirty="0" err="1"/>
              <a:t>mineraalgehalte</a:t>
            </a:r>
            <a:endParaRPr lang="en-US" sz="1800" dirty="0"/>
          </a:p>
          <a:p>
            <a:pPr eaLnBrk="1" hangingPunct="1"/>
            <a:r>
              <a:rPr lang="en-US" sz="1800" dirty="0" err="1"/>
              <a:t>Hoge</a:t>
            </a:r>
            <a:r>
              <a:rPr lang="en-US" sz="1800" dirty="0"/>
              <a:t> </a:t>
            </a:r>
            <a:r>
              <a:rPr lang="en-US" sz="1800" dirty="0" err="1"/>
              <a:t>energiewaarde</a:t>
            </a:r>
            <a:endParaRPr lang="nl-NL" sz="1800" dirty="0"/>
          </a:p>
          <a:p>
            <a:pPr eaLnBrk="1" hangingPunct="1">
              <a:buFontTx/>
              <a:buNone/>
            </a:pPr>
            <a:endParaRPr lang="nl-NL" sz="1800" dirty="0"/>
          </a:p>
          <a:p>
            <a:pPr eaLnBrk="1" hangingPunct="1">
              <a:buFontTx/>
              <a:buNone/>
            </a:pPr>
            <a:r>
              <a:rPr lang="nl-NL" sz="1800" u="sng" dirty="0"/>
              <a:t>Voorbeelden</a:t>
            </a:r>
          </a:p>
          <a:p>
            <a:pPr eaLnBrk="1" hangingPunct="1">
              <a:buFontTx/>
              <a:buChar char="-"/>
            </a:pPr>
            <a:r>
              <a:rPr lang="nl-NL" sz="1800" dirty="0"/>
              <a:t>Orgaanvlees</a:t>
            </a:r>
          </a:p>
          <a:p>
            <a:pPr eaLnBrk="1" hangingPunct="1">
              <a:buFontTx/>
              <a:buChar char="-"/>
            </a:pPr>
            <a:r>
              <a:rPr lang="nl-NL" sz="1800" dirty="0"/>
              <a:t>Spiervlees</a:t>
            </a:r>
          </a:p>
          <a:p>
            <a:pPr eaLnBrk="1" hangingPunct="1">
              <a:buFontTx/>
              <a:buChar char="-"/>
            </a:pPr>
            <a:r>
              <a:rPr lang="nl-NL" sz="1800" dirty="0"/>
              <a:t>Dierlijke oliën en vetten</a:t>
            </a:r>
          </a:p>
          <a:p>
            <a:pPr eaLnBrk="1" hangingPunct="1">
              <a:buFontTx/>
              <a:buChar char="-"/>
            </a:pPr>
            <a:r>
              <a:rPr lang="nl-NL" sz="1800" dirty="0"/>
              <a:t>Eieren</a:t>
            </a:r>
          </a:p>
          <a:p>
            <a:pPr eaLnBrk="1" hangingPunct="1">
              <a:buFontTx/>
              <a:buChar char="-"/>
            </a:pPr>
            <a:r>
              <a:rPr lang="nl-NL" sz="1800" dirty="0"/>
              <a:t>Melk</a:t>
            </a:r>
          </a:p>
          <a:p>
            <a:pPr eaLnBrk="1" hangingPunct="1">
              <a:buFontTx/>
              <a:buNone/>
            </a:pPr>
            <a:endParaRPr lang="nl-NL" sz="1800" dirty="0"/>
          </a:p>
          <a:p>
            <a:pPr eaLnBrk="1" hangingPunct="1">
              <a:buFontTx/>
              <a:buNone/>
            </a:pPr>
            <a:endParaRPr lang="nl-NL" sz="1800" dirty="0"/>
          </a:p>
        </p:txBody>
      </p:sp>
      <p:pic>
        <p:nvPicPr>
          <p:cNvPr id="52229" name="Picture 5" descr="large_362275"/>
          <p:cNvPicPr>
            <a:picLocks noChangeAspect="1" noChangeArrowheads="1"/>
          </p:cNvPicPr>
          <p:nvPr/>
        </p:nvPicPr>
        <p:blipFill>
          <a:blip r:embed="rId3" cstate="print"/>
          <a:srcRect/>
          <a:stretch>
            <a:fillRect/>
          </a:stretch>
        </p:blipFill>
        <p:spPr bwMode="auto">
          <a:xfrm>
            <a:off x="6311900" y="4487863"/>
            <a:ext cx="2130425" cy="1389062"/>
          </a:xfrm>
          <a:prstGeom prst="rect">
            <a:avLst/>
          </a:prstGeom>
          <a:noFill/>
          <a:ln w="38100">
            <a:solidFill>
              <a:srgbClr val="000000"/>
            </a:solidFill>
            <a:miter lim="800000"/>
            <a:headEnd/>
            <a:tailEnd/>
          </a:ln>
        </p:spPr>
      </p:pic>
      <p:pic>
        <p:nvPicPr>
          <p:cNvPr id="52230" name="Picture 6"/>
          <p:cNvPicPr>
            <a:picLocks noChangeAspect="1" noChangeArrowheads="1"/>
          </p:cNvPicPr>
          <p:nvPr/>
        </p:nvPicPr>
        <p:blipFill>
          <a:blip r:embed="rId4" cstate="print"/>
          <a:srcRect/>
          <a:stretch>
            <a:fillRect/>
          </a:stretch>
        </p:blipFill>
        <p:spPr bwMode="auto">
          <a:xfrm>
            <a:off x="7134225" y="1547813"/>
            <a:ext cx="1454150" cy="1090612"/>
          </a:xfrm>
          <a:prstGeom prst="rect">
            <a:avLst/>
          </a:prstGeom>
          <a:noFill/>
          <a:ln w="9525">
            <a:noFill/>
            <a:miter lim="800000"/>
            <a:headEnd/>
            <a:tailEnd/>
          </a:ln>
        </p:spPr>
      </p:pic>
      <p:pic>
        <p:nvPicPr>
          <p:cNvPr id="52231" name="Picture 7"/>
          <p:cNvPicPr>
            <a:picLocks noChangeAspect="1" noChangeArrowheads="1"/>
          </p:cNvPicPr>
          <p:nvPr/>
        </p:nvPicPr>
        <p:blipFill>
          <a:blip r:embed="rId5" cstate="print"/>
          <a:srcRect/>
          <a:stretch>
            <a:fillRect/>
          </a:stretch>
        </p:blipFill>
        <p:spPr bwMode="auto">
          <a:xfrm>
            <a:off x="4125913" y="4318000"/>
            <a:ext cx="1895475" cy="1265238"/>
          </a:xfrm>
          <a:prstGeom prst="rect">
            <a:avLst/>
          </a:prstGeom>
          <a:noFill/>
          <a:ln w="9525">
            <a:noFill/>
            <a:miter lim="800000"/>
            <a:headEnd/>
            <a:tailEnd/>
          </a:ln>
        </p:spPr>
      </p:pic>
      <p:pic>
        <p:nvPicPr>
          <p:cNvPr id="52232" name="Picture 8"/>
          <p:cNvPicPr>
            <a:picLocks noChangeAspect="1" noChangeArrowheads="1"/>
          </p:cNvPicPr>
          <p:nvPr/>
        </p:nvPicPr>
        <p:blipFill>
          <a:blip r:embed="rId6" cstate="print"/>
          <a:srcRect/>
          <a:stretch>
            <a:fillRect/>
          </a:stretch>
        </p:blipFill>
        <p:spPr bwMode="auto">
          <a:xfrm>
            <a:off x="5435600" y="2671763"/>
            <a:ext cx="2184400" cy="1455737"/>
          </a:xfrm>
          <a:prstGeom prst="rect">
            <a:avLst/>
          </a:prstGeom>
          <a:noFill/>
          <a:ln w="9525">
            <a:noFill/>
            <a:miter lim="800000"/>
            <a:headEnd/>
            <a:tailEnd/>
          </a:ln>
        </p:spPr>
      </p:pic>
    </p:spTree>
    <p:extLst>
      <p:ext uri="{BB962C8B-B14F-4D97-AF65-F5344CB8AC3E}">
        <p14:creationId xmlns:p14="http://schemas.microsoft.com/office/powerpoint/2010/main" val="1803993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32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632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632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632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6324">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6324">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6324">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6324">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6324">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6324">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632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fld id="{464D8173-3DD5-435E-A251-9E975227EEA4}" type="slidenum">
              <a:rPr lang="en-US">
                <a:solidFill>
                  <a:srgbClr val="808080"/>
                </a:solidFill>
              </a:rPr>
              <a:pPr>
                <a:defRPr/>
              </a:pPr>
              <a:t>14</a:t>
            </a:fld>
            <a:endParaRPr lang="en-US">
              <a:solidFill>
                <a:srgbClr val="808080"/>
              </a:solidFill>
            </a:endParaRPr>
          </a:p>
        </p:txBody>
      </p:sp>
      <p:sp>
        <p:nvSpPr>
          <p:cNvPr id="53251" name="Rectangle 2"/>
          <p:cNvSpPr>
            <a:spLocks noGrp="1" noChangeArrowheads="1"/>
          </p:cNvSpPr>
          <p:nvPr>
            <p:ph type="title" idx="4294967295"/>
          </p:nvPr>
        </p:nvSpPr>
        <p:spPr>
          <a:xfrm>
            <a:off x="755576" y="263887"/>
            <a:ext cx="7773988" cy="1143000"/>
          </a:xfrm>
        </p:spPr>
        <p:txBody>
          <a:bodyPr/>
          <a:lstStyle/>
          <a:p>
            <a:pPr eaLnBrk="1" hangingPunct="1"/>
            <a:r>
              <a:rPr lang="nl-NL" sz="2400" dirty="0"/>
              <a:t>Bijproducten</a:t>
            </a:r>
          </a:p>
        </p:txBody>
      </p:sp>
      <p:sp>
        <p:nvSpPr>
          <p:cNvPr id="53252" name="Text Box 4"/>
          <p:cNvSpPr>
            <a:spLocks noGrp="1" noChangeArrowheads="1"/>
          </p:cNvSpPr>
          <p:nvPr>
            <p:ph type="body" idx="4294967295"/>
          </p:nvPr>
        </p:nvSpPr>
        <p:spPr>
          <a:xfrm>
            <a:off x="1187624" y="1340768"/>
            <a:ext cx="7773988" cy="4616450"/>
          </a:xfrm>
          <a:noFill/>
        </p:spPr>
        <p:txBody>
          <a:bodyPr/>
          <a:lstStyle/>
          <a:p>
            <a:pPr eaLnBrk="1" hangingPunct="1">
              <a:lnSpc>
                <a:spcPct val="80000"/>
              </a:lnSpc>
              <a:buFontTx/>
              <a:buNone/>
            </a:pPr>
            <a:r>
              <a:rPr lang="nl-NL" sz="1700" dirty="0"/>
              <a:t>Bijproducten ontstaan door verwerking van grondstoffen. Het </a:t>
            </a:r>
          </a:p>
          <a:p>
            <a:pPr eaLnBrk="1" hangingPunct="1">
              <a:lnSpc>
                <a:spcPct val="80000"/>
              </a:lnSpc>
              <a:buFontTx/>
              <a:buNone/>
            </a:pPr>
            <a:r>
              <a:rPr lang="nl-NL" sz="1700" dirty="0"/>
              <a:t>verwerken van de bijproducten drukt de prijs voor zowel menselijke </a:t>
            </a:r>
          </a:p>
          <a:p>
            <a:pPr eaLnBrk="1" hangingPunct="1">
              <a:lnSpc>
                <a:spcPct val="80000"/>
              </a:lnSpc>
              <a:buFontTx/>
              <a:buNone/>
            </a:pPr>
            <a:r>
              <a:rPr lang="nl-NL" sz="1700" dirty="0"/>
              <a:t>als het dierlijke voedselpakket.</a:t>
            </a:r>
          </a:p>
          <a:p>
            <a:pPr eaLnBrk="1" hangingPunct="1">
              <a:lnSpc>
                <a:spcPct val="80000"/>
              </a:lnSpc>
            </a:pPr>
            <a:endParaRPr lang="nl-NL" sz="1700" dirty="0"/>
          </a:p>
          <a:p>
            <a:pPr eaLnBrk="1" hangingPunct="1">
              <a:lnSpc>
                <a:spcPct val="80000"/>
              </a:lnSpc>
              <a:buFontTx/>
              <a:buNone/>
            </a:pPr>
            <a:r>
              <a:rPr lang="nl-NL" sz="1700" b="1" dirty="0"/>
              <a:t>Zemelen</a:t>
            </a:r>
          </a:p>
          <a:p>
            <a:pPr eaLnBrk="1" hangingPunct="1">
              <a:lnSpc>
                <a:spcPct val="80000"/>
              </a:lnSpc>
              <a:buFontTx/>
              <a:buNone/>
            </a:pPr>
            <a:r>
              <a:rPr lang="nl-NL" sz="1700" dirty="0"/>
              <a:t>	Zemelen ontstaan bij de verwerking van meel tot bloem. Zemelen </a:t>
            </a:r>
          </a:p>
          <a:p>
            <a:pPr eaLnBrk="1" hangingPunct="1">
              <a:lnSpc>
                <a:spcPct val="80000"/>
              </a:lnSpc>
              <a:buFontTx/>
              <a:buNone/>
            </a:pPr>
            <a:r>
              <a:rPr lang="nl-NL" sz="1700" dirty="0"/>
              <a:t>	zijn rijker aan ruwe celstof, eiwit, mineralen en vitaminen dan tarwe. Ze bevatten echter wel veel minder zetmeel.</a:t>
            </a:r>
          </a:p>
          <a:p>
            <a:pPr eaLnBrk="1" hangingPunct="1">
              <a:lnSpc>
                <a:spcPct val="80000"/>
              </a:lnSpc>
            </a:pPr>
            <a:endParaRPr lang="nl-NL" sz="1700" dirty="0"/>
          </a:p>
          <a:p>
            <a:pPr eaLnBrk="1" hangingPunct="1">
              <a:lnSpc>
                <a:spcPct val="80000"/>
              </a:lnSpc>
              <a:buFontTx/>
              <a:buNone/>
            </a:pPr>
            <a:endParaRPr lang="nl-NL" sz="1700" b="1" dirty="0"/>
          </a:p>
          <a:p>
            <a:pPr eaLnBrk="1" hangingPunct="1">
              <a:lnSpc>
                <a:spcPct val="80000"/>
              </a:lnSpc>
              <a:buFontTx/>
              <a:buNone/>
            </a:pPr>
            <a:endParaRPr lang="nl-NL" sz="1700" b="1" dirty="0"/>
          </a:p>
          <a:p>
            <a:pPr eaLnBrk="1" hangingPunct="1">
              <a:lnSpc>
                <a:spcPct val="80000"/>
              </a:lnSpc>
              <a:buFontTx/>
              <a:buNone/>
            </a:pPr>
            <a:endParaRPr lang="nl-NL" sz="1700" b="1" dirty="0"/>
          </a:p>
          <a:p>
            <a:pPr eaLnBrk="1" hangingPunct="1">
              <a:lnSpc>
                <a:spcPct val="80000"/>
              </a:lnSpc>
              <a:buFontTx/>
              <a:buNone/>
            </a:pPr>
            <a:r>
              <a:rPr lang="nl-NL" sz="1700" b="1" dirty="0"/>
              <a:t>Schroot</a:t>
            </a:r>
          </a:p>
          <a:p>
            <a:pPr eaLnBrk="1" hangingPunct="1">
              <a:lnSpc>
                <a:spcPct val="80000"/>
              </a:lnSpc>
              <a:buFontTx/>
              <a:buNone/>
            </a:pPr>
            <a:r>
              <a:rPr lang="nl-NL" sz="1700" dirty="0"/>
              <a:t>	Deze bijproducten ontstaan bij de verwerking van zaden tot olie. Met name sojaschroot (restproduct van sojabonen) wordt veel gebruikt in dierenvoer. Het bevat een hoog eiwitgehalte met een goede verteerbaarheid. Ook het energiegehalte is hoog.</a:t>
            </a:r>
          </a:p>
          <a:p>
            <a:pPr eaLnBrk="1" hangingPunct="1">
              <a:lnSpc>
                <a:spcPct val="80000"/>
              </a:lnSpc>
              <a:buFontTx/>
              <a:buNone/>
            </a:pPr>
            <a:r>
              <a:rPr lang="nl-NL" sz="1700" dirty="0"/>
              <a:t>	</a:t>
            </a:r>
          </a:p>
        </p:txBody>
      </p:sp>
      <p:pic>
        <p:nvPicPr>
          <p:cNvPr id="53253" name="Picture 7"/>
          <p:cNvPicPr>
            <a:picLocks noChangeAspect="1" noChangeArrowheads="1"/>
          </p:cNvPicPr>
          <p:nvPr/>
        </p:nvPicPr>
        <p:blipFill>
          <a:blip r:embed="rId3" cstate="print"/>
          <a:srcRect/>
          <a:stretch>
            <a:fillRect/>
          </a:stretch>
        </p:blipFill>
        <p:spPr bwMode="auto">
          <a:xfrm>
            <a:off x="6875463" y="3278188"/>
            <a:ext cx="1368425" cy="1374775"/>
          </a:xfrm>
          <a:prstGeom prst="rect">
            <a:avLst/>
          </a:prstGeom>
          <a:noFill/>
          <a:ln w="9525">
            <a:noFill/>
            <a:miter lim="800000"/>
            <a:headEnd/>
            <a:tailEnd/>
          </a:ln>
        </p:spPr>
      </p:pic>
    </p:spTree>
    <p:extLst>
      <p:ext uri="{BB962C8B-B14F-4D97-AF65-F5344CB8AC3E}">
        <p14:creationId xmlns:p14="http://schemas.microsoft.com/office/powerpoint/2010/main" val="2496834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3"/>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fld id="{40AF0727-8573-4D03-9688-3F57B3B73F99}" type="slidenum">
              <a:rPr lang="en-US">
                <a:solidFill>
                  <a:srgbClr val="808080"/>
                </a:solidFill>
              </a:rPr>
              <a:pPr>
                <a:defRPr/>
              </a:pPr>
              <a:t>15</a:t>
            </a:fld>
            <a:endParaRPr lang="en-US">
              <a:solidFill>
                <a:srgbClr val="808080"/>
              </a:solidFill>
            </a:endParaRPr>
          </a:p>
        </p:txBody>
      </p:sp>
      <p:sp>
        <p:nvSpPr>
          <p:cNvPr id="54275" name="Text Box 4"/>
          <p:cNvSpPr>
            <a:spLocks noGrp="1" noChangeArrowheads="1"/>
          </p:cNvSpPr>
          <p:nvPr>
            <p:ph type="body" idx="4294967295"/>
          </p:nvPr>
        </p:nvSpPr>
        <p:spPr>
          <a:xfrm>
            <a:off x="1187624" y="931599"/>
            <a:ext cx="7773988" cy="5759450"/>
          </a:xfrm>
          <a:noFill/>
        </p:spPr>
        <p:txBody>
          <a:bodyPr/>
          <a:lstStyle/>
          <a:p>
            <a:pPr eaLnBrk="1" hangingPunct="1">
              <a:lnSpc>
                <a:spcPct val="80000"/>
              </a:lnSpc>
              <a:buFontTx/>
              <a:buNone/>
            </a:pPr>
            <a:r>
              <a:rPr lang="nl-NL" sz="1700" b="1" dirty="0"/>
              <a:t>Pulp</a:t>
            </a:r>
          </a:p>
          <a:p>
            <a:pPr eaLnBrk="1" hangingPunct="1">
              <a:lnSpc>
                <a:spcPct val="80000"/>
              </a:lnSpc>
              <a:buFontTx/>
              <a:buNone/>
            </a:pPr>
            <a:r>
              <a:rPr lang="nl-NL" sz="1700" dirty="0"/>
              <a:t>	Pulp ontstaat bij de winning van suiker uit suikerbieten. Nadat aan de suikerbiet de meeste suiker onttrokken is, blijft de zogenaamde natte pulp achter. De natte pulp kan worden gedroogd en in brokjes worden geperst. Dat heet dan droge pulp. Pulp heeft een hoge energiewaarde, maar een wat lagere eiwit- waarde.</a:t>
            </a:r>
          </a:p>
          <a:p>
            <a:pPr eaLnBrk="1" hangingPunct="1">
              <a:lnSpc>
                <a:spcPct val="80000"/>
              </a:lnSpc>
            </a:pPr>
            <a:endParaRPr lang="nl-NL" sz="1700" dirty="0"/>
          </a:p>
          <a:p>
            <a:pPr eaLnBrk="1" hangingPunct="1">
              <a:lnSpc>
                <a:spcPct val="80000"/>
              </a:lnSpc>
              <a:buFontTx/>
              <a:buNone/>
            </a:pPr>
            <a:r>
              <a:rPr lang="nl-NL" sz="1700" b="1" dirty="0"/>
              <a:t>Melasse </a:t>
            </a:r>
          </a:p>
          <a:p>
            <a:pPr eaLnBrk="1" hangingPunct="1">
              <a:lnSpc>
                <a:spcPct val="80000"/>
              </a:lnSpc>
              <a:buFontTx/>
              <a:buNone/>
            </a:pPr>
            <a:r>
              <a:rPr lang="nl-NL" sz="1700" dirty="0"/>
              <a:t>	Dit is een stroopachtig product dat ontstaat bij de verwerking van </a:t>
            </a:r>
          </a:p>
          <a:p>
            <a:pPr eaLnBrk="1" hangingPunct="1">
              <a:lnSpc>
                <a:spcPct val="80000"/>
              </a:lnSpc>
              <a:buFontTx/>
              <a:buNone/>
            </a:pPr>
            <a:r>
              <a:rPr lang="nl-NL" sz="1700" dirty="0"/>
              <a:t>	rietsuiker of suikerbieten. Het wordt wel gebruikt als bindmiddel bij het persen van brok. Ook bij het inkuilen van vochtig gras wordt het wel gebruikt om het inkuilproces te versnellen. Melasse heeft een zoete smaak, het voer wordt daardoor smakelijker.</a:t>
            </a:r>
          </a:p>
          <a:p>
            <a:pPr eaLnBrk="1" hangingPunct="1">
              <a:lnSpc>
                <a:spcPct val="80000"/>
              </a:lnSpc>
            </a:pPr>
            <a:endParaRPr lang="nl-NL" sz="1700" dirty="0"/>
          </a:p>
          <a:p>
            <a:pPr eaLnBrk="1" hangingPunct="1">
              <a:lnSpc>
                <a:spcPct val="80000"/>
              </a:lnSpc>
              <a:buFontTx/>
              <a:buNone/>
            </a:pPr>
            <a:r>
              <a:rPr lang="nl-NL" sz="1700" b="1" dirty="0"/>
              <a:t>Tapioca </a:t>
            </a:r>
          </a:p>
          <a:p>
            <a:pPr eaLnBrk="1" hangingPunct="1">
              <a:lnSpc>
                <a:spcPct val="80000"/>
              </a:lnSpc>
              <a:buFontTx/>
              <a:buNone/>
            </a:pPr>
            <a:r>
              <a:rPr lang="nl-NL" sz="1700" dirty="0"/>
              <a:t>	Is het meel dat wordt gemaakt uit de wortel van de cassaveplant. </a:t>
            </a:r>
          </a:p>
          <a:p>
            <a:pPr eaLnBrk="1" hangingPunct="1">
              <a:lnSpc>
                <a:spcPct val="80000"/>
              </a:lnSpc>
              <a:buFontTx/>
              <a:buNone/>
            </a:pPr>
            <a:r>
              <a:rPr lang="nl-NL" sz="1700" dirty="0"/>
              <a:t>	Tapioca bevat veel energie, maar heel weinig eiwit. Het wordt </a:t>
            </a:r>
          </a:p>
          <a:p>
            <a:pPr eaLnBrk="1" hangingPunct="1">
              <a:lnSpc>
                <a:spcPct val="80000"/>
              </a:lnSpc>
              <a:buFontTx/>
              <a:buNone/>
            </a:pPr>
            <a:r>
              <a:rPr lang="nl-NL" sz="1700" dirty="0"/>
              <a:t>	gebruikt als vervanger van granen in verschillende soorten </a:t>
            </a:r>
          </a:p>
          <a:p>
            <a:pPr eaLnBrk="1" hangingPunct="1">
              <a:lnSpc>
                <a:spcPct val="80000"/>
              </a:lnSpc>
              <a:buFontTx/>
              <a:buNone/>
            </a:pPr>
            <a:r>
              <a:rPr lang="nl-NL" sz="1700" dirty="0"/>
              <a:t>	dierenvoer.</a:t>
            </a:r>
          </a:p>
        </p:txBody>
      </p:sp>
      <p:pic>
        <p:nvPicPr>
          <p:cNvPr id="54276" name="Picture 4"/>
          <p:cNvPicPr>
            <a:picLocks noChangeAspect="1" noChangeArrowheads="1"/>
          </p:cNvPicPr>
          <p:nvPr/>
        </p:nvPicPr>
        <p:blipFill>
          <a:blip r:embed="rId3" cstate="print"/>
          <a:srcRect/>
          <a:stretch>
            <a:fillRect/>
          </a:stretch>
        </p:blipFill>
        <p:spPr bwMode="auto">
          <a:xfrm>
            <a:off x="3491880" y="5395912"/>
            <a:ext cx="1330325" cy="1143000"/>
          </a:xfrm>
          <a:prstGeom prst="rect">
            <a:avLst/>
          </a:prstGeom>
          <a:noFill/>
          <a:ln w="9525">
            <a:noFill/>
            <a:miter lim="800000"/>
            <a:headEnd/>
            <a:tailEnd/>
          </a:ln>
        </p:spPr>
      </p:pic>
      <p:pic>
        <p:nvPicPr>
          <p:cNvPr id="54277" name="Picture 5"/>
          <p:cNvPicPr>
            <a:picLocks noChangeAspect="1" noChangeArrowheads="1"/>
          </p:cNvPicPr>
          <p:nvPr/>
        </p:nvPicPr>
        <p:blipFill>
          <a:blip r:embed="rId4" cstate="print"/>
          <a:srcRect/>
          <a:stretch>
            <a:fillRect/>
          </a:stretch>
        </p:blipFill>
        <p:spPr bwMode="auto">
          <a:xfrm>
            <a:off x="7740650" y="4970463"/>
            <a:ext cx="979488" cy="1271587"/>
          </a:xfrm>
          <a:prstGeom prst="rect">
            <a:avLst/>
          </a:prstGeom>
          <a:noFill/>
          <a:ln w="9525">
            <a:noFill/>
            <a:miter lim="800000"/>
            <a:headEnd/>
            <a:tailEnd/>
          </a:ln>
        </p:spPr>
      </p:pic>
      <p:pic>
        <p:nvPicPr>
          <p:cNvPr id="54278" name="Picture 6"/>
          <p:cNvPicPr>
            <a:picLocks noChangeAspect="1" noChangeArrowheads="1"/>
          </p:cNvPicPr>
          <p:nvPr/>
        </p:nvPicPr>
        <p:blipFill>
          <a:blip r:embed="rId5" cstate="print"/>
          <a:srcRect/>
          <a:stretch>
            <a:fillRect/>
          </a:stretch>
        </p:blipFill>
        <p:spPr bwMode="auto">
          <a:xfrm>
            <a:off x="7770813" y="3789363"/>
            <a:ext cx="949325" cy="711200"/>
          </a:xfrm>
          <a:prstGeom prst="rect">
            <a:avLst/>
          </a:prstGeom>
          <a:noFill/>
          <a:ln w="9525">
            <a:noFill/>
            <a:miter lim="800000"/>
            <a:headEnd/>
            <a:tailEnd/>
          </a:ln>
        </p:spPr>
      </p:pic>
      <p:pic>
        <p:nvPicPr>
          <p:cNvPr id="54279" name="Picture 7"/>
          <p:cNvPicPr>
            <a:picLocks noChangeAspect="1" noChangeArrowheads="1"/>
          </p:cNvPicPr>
          <p:nvPr/>
        </p:nvPicPr>
        <p:blipFill>
          <a:blip r:embed="rId6" cstate="print"/>
          <a:srcRect/>
          <a:stretch>
            <a:fillRect/>
          </a:stretch>
        </p:blipFill>
        <p:spPr bwMode="auto">
          <a:xfrm>
            <a:off x="7552221" y="2069797"/>
            <a:ext cx="1565275" cy="614363"/>
          </a:xfrm>
          <a:prstGeom prst="rect">
            <a:avLst/>
          </a:prstGeom>
          <a:noFill/>
          <a:ln w="9525">
            <a:noFill/>
            <a:miter lim="800000"/>
            <a:headEnd/>
            <a:tailEnd/>
          </a:ln>
        </p:spPr>
      </p:pic>
    </p:spTree>
    <p:extLst>
      <p:ext uri="{BB962C8B-B14F-4D97-AF65-F5344CB8AC3E}">
        <p14:creationId xmlns:p14="http://schemas.microsoft.com/office/powerpoint/2010/main" val="35326166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fld id="{327AC819-D22B-4545-B02C-E3771AF3D0C7}" type="slidenum">
              <a:rPr lang="en-US">
                <a:solidFill>
                  <a:srgbClr val="808080"/>
                </a:solidFill>
              </a:rPr>
              <a:pPr>
                <a:defRPr/>
              </a:pPr>
              <a:t>16</a:t>
            </a:fld>
            <a:endParaRPr lang="en-US">
              <a:solidFill>
                <a:srgbClr val="808080"/>
              </a:solidFill>
            </a:endParaRPr>
          </a:p>
        </p:txBody>
      </p:sp>
      <p:sp>
        <p:nvSpPr>
          <p:cNvPr id="55298" name="Tijdelijke aanduiding voor inhoud 2"/>
          <p:cNvSpPr>
            <a:spLocks noGrp="1"/>
          </p:cNvSpPr>
          <p:nvPr>
            <p:ph idx="4294967295"/>
          </p:nvPr>
        </p:nvSpPr>
        <p:spPr>
          <a:xfrm>
            <a:off x="755576" y="980728"/>
            <a:ext cx="7773988" cy="5265738"/>
          </a:xfrm>
        </p:spPr>
        <p:txBody>
          <a:bodyPr/>
          <a:lstStyle/>
          <a:p>
            <a:pPr eaLnBrk="1" hangingPunct="1">
              <a:lnSpc>
                <a:spcPct val="80000"/>
              </a:lnSpc>
              <a:buFontTx/>
              <a:buNone/>
            </a:pPr>
            <a:r>
              <a:rPr lang="nl-NL" sz="1700" b="1" dirty="0"/>
              <a:t>Bierbostel</a:t>
            </a:r>
          </a:p>
          <a:p>
            <a:pPr eaLnBrk="1" hangingPunct="1">
              <a:lnSpc>
                <a:spcPct val="80000"/>
              </a:lnSpc>
              <a:buFontTx/>
              <a:buNone/>
            </a:pPr>
            <a:r>
              <a:rPr lang="nl-NL" sz="1700" dirty="0"/>
              <a:t>	Dit is het bijproduct van de bierbrouwerij. De basisgrondstof van bierbostel is brouwgerst. Deze wordt tot ontkieming gebracht, waardoor mout ontstaat. Een belangrijk deel van het zetmeel wordt omgezet in moutsuikers.</a:t>
            </a:r>
            <a:br>
              <a:rPr lang="nl-NL" sz="1700" b="1" dirty="0"/>
            </a:br>
            <a:endParaRPr lang="en-US" sz="1700" dirty="0"/>
          </a:p>
          <a:p>
            <a:pPr eaLnBrk="1" hangingPunct="1">
              <a:lnSpc>
                <a:spcPct val="80000"/>
              </a:lnSpc>
              <a:buFontTx/>
              <a:buNone/>
            </a:pPr>
            <a:endParaRPr lang="nl-NL" sz="1700" b="1" dirty="0"/>
          </a:p>
          <a:p>
            <a:pPr eaLnBrk="1" hangingPunct="1">
              <a:lnSpc>
                <a:spcPct val="80000"/>
              </a:lnSpc>
              <a:buFontTx/>
              <a:buNone/>
            </a:pPr>
            <a:endParaRPr lang="nl-NL" sz="1700" b="1" dirty="0"/>
          </a:p>
          <a:p>
            <a:pPr eaLnBrk="1" hangingPunct="1">
              <a:lnSpc>
                <a:spcPct val="80000"/>
              </a:lnSpc>
              <a:buFontTx/>
              <a:buNone/>
            </a:pPr>
            <a:r>
              <a:rPr lang="nl-NL" sz="1700" b="1" dirty="0"/>
              <a:t>Levensmiddelen uit supermarkt</a:t>
            </a:r>
          </a:p>
          <a:p>
            <a:pPr eaLnBrk="1" hangingPunct="1">
              <a:lnSpc>
                <a:spcPct val="80000"/>
              </a:lnSpc>
              <a:buFontTx/>
              <a:buNone/>
            </a:pPr>
            <a:r>
              <a:rPr lang="nl-NL" sz="1700" dirty="0"/>
              <a:t>	Producten die niet meer geschikt zijn voor de verkoop in de supermarkt of die een fabricage fout hebben. Deze worden verwerkt in veevoer. Bijvoorbeeld koekjes en snoepjes, </a:t>
            </a:r>
          </a:p>
          <a:p>
            <a:pPr eaLnBrk="1" hangingPunct="1">
              <a:lnSpc>
                <a:spcPct val="80000"/>
              </a:lnSpc>
              <a:buFontTx/>
              <a:buNone/>
            </a:pPr>
            <a:endParaRPr lang="nl-NL" sz="1700" b="1" dirty="0"/>
          </a:p>
          <a:p>
            <a:pPr eaLnBrk="1" hangingPunct="1">
              <a:lnSpc>
                <a:spcPct val="80000"/>
              </a:lnSpc>
              <a:buFontTx/>
              <a:buNone/>
            </a:pPr>
            <a:r>
              <a:rPr lang="nl-NL" sz="1700" b="1" dirty="0"/>
              <a:t>Aardappelstoomschillen </a:t>
            </a:r>
          </a:p>
          <a:p>
            <a:pPr eaLnBrk="1" hangingPunct="1">
              <a:lnSpc>
                <a:spcPct val="80000"/>
              </a:lnSpc>
              <a:buFontTx/>
              <a:buNone/>
            </a:pPr>
            <a:r>
              <a:rPr lang="nl-NL" sz="1700" b="1" dirty="0"/>
              <a:t>	</a:t>
            </a:r>
            <a:r>
              <a:rPr lang="nl-NL" sz="1700" dirty="0"/>
              <a:t>Deze</a:t>
            </a:r>
            <a:r>
              <a:rPr lang="nl-NL" sz="1700" b="1" dirty="0"/>
              <a:t> </a:t>
            </a:r>
            <a:r>
              <a:rPr lang="nl-NL" sz="1700" dirty="0"/>
              <a:t>blijven over bij de verwerking van aardappelen tot frites, puree en andere aardappelproducten. Aardappelen worden in de fabriek gewassen. Daarna worden de </a:t>
            </a:r>
            <a:r>
              <a:rPr lang="nl-NL" sz="1700" dirty="0" err="1"/>
              <a:t>zetmeelhoudende</a:t>
            </a:r>
            <a:r>
              <a:rPr lang="nl-NL" sz="1700" dirty="0"/>
              <a:t> schillen eraf gestoomd.</a:t>
            </a:r>
          </a:p>
          <a:p>
            <a:pPr eaLnBrk="1" hangingPunct="1">
              <a:lnSpc>
                <a:spcPct val="80000"/>
              </a:lnSpc>
              <a:buFontTx/>
              <a:buNone/>
            </a:pPr>
            <a:endParaRPr lang="nl-NL" sz="1800" dirty="0"/>
          </a:p>
          <a:p>
            <a:pPr eaLnBrk="1" hangingPunct="1">
              <a:lnSpc>
                <a:spcPct val="80000"/>
              </a:lnSpc>
              <a:buFontTx/>
              <a:buNone/>
            </a:pPr>
            <a:br>
              <a:rPr lang="nl-NL" sz="1800" dirty="0"/>
            </a:br>
            <a:br>
              <a:rPr lang="nl-NL" sz="1800" b="1" dirty="0"/>
            </a:br>
            <a:endParaRPr lang="nl-NL" sz="1800" dirty="0"/>
          </a:p>
          <a:p>
            <a:pPr eaLnBrk="1" hangingPunct="1"/>
            <a:endParaRPr lang="nl-NL" dirty="0"/>
          </a:p>
        </p:txBody>
      </p:sp>
      <p:pic>
        <p:nvPicPr>
          <p:cNvPr id="55300" name="Picture 4"/>
          <p:cNvPicPr>
            <a:picLocks noChangeAspect="1" noChangeArrowheads="1"/>
          </p:cNvPicPr>
          <p:nvPr/>
        </p:nvPicPr>
        <p:blipFill>
          <a:blip r:embed="rId3" cstate="print"/>
          <a:srcRect/>
          <a:stretch>
            <a:fillRect/>
          </a:stretch>
        </p:blipFill>
        <p:spPr bwMode="auto">
          <a:xfrm>
            <a:off x="7043737" y="1700808"/>
            <a:ext cx="1152525" cy="1152525"/>
          </a:xfrm>
          <a:prstGeom prst="rect">
            <a:avLst/>
          </a:prstGeom>
          <a:noFill/>
          <a:ln w="9525">
            <a:noFill/>
            <a:miter lim="800000"/>
            <a:headEnd/>
            <a:tailEnd/>
          </a:ln>
        </p:spPr>
      </p:pic>
      <p:pic>
        <p:nvPicPr>
          <p:cNvPr id="55301" name="Picture 5"/>
          <p:cNvPicPr>
            <a:picLocks noChangeAspect="1" noChangeArrowheads="1"/>
          </p:cNvPicPr>
          <p:nvPr/>
        </p:nvPicPr>
        <p:blipFill>
          <a:blip r:embed="rId4" cstate="print"/>
          <a:srcRect/>
          <a:stretch>
            <a:fillRect/>
          </a:stretch>
        </p:blipFill>
        <p:spPr bwMode="auto">
          <a:xfrm>
            <a:off x="3131840" y="5301208"/>
            <a:ext cx="1042988" cy="781050"/>
          </a:xfrm>
          <a:prstGeom prst="rect">
            <a:avLst/>
          </a:prstGeom>
          <a:noFill/>
          <a:ln w="9525">
            <a:noFill/>
            <a:miter lim="800000"/>
            <a:headEnd/>
            <a:tailEnd/>
          </a:ln>
        </p:spPr>
      </p:pic>
    </p:spTree>
    <p:extLst>
      <p:ext uri="{BB962C8B-B14F-4D97-AF65-F5344CB8AC3E}">
        <p14:creationId xmlns:p14="http://schemas.microsoft.com/office/powerpoint/2010/main" val="42462731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fld id="{EFA2D496-4E24-4F1B-B6C6-082BE4F32C42}" type="slidenum">
              <a:rPr lang="en-US">
                <a:solidFill>
                  <a:srgbClr val="808080"/>
                </a:solidFill>
              </a:rPr>
              <a:pPr>
                <a:defRPr/>
              </a:pPr>
              <a:t>17</a:t>
            </a:fld>
            <a:endParaRPr lang="en-US">
              <a:solidFill>
                <a:srgbClr val="808080"/>
              </a:solidFill>
            </a:endParaRPr>
          </a:p>
        </p:txBody>
      </p:sp>
      <p:sp>
        <p:nvSpPr>
          <p:cNvPr id="56323" name="Rectangle 2"/>
          <p:cNvSpPr>
            <a:spLocks noGrp="1" noChangeArrowheads="1"/>
          </p:cNvSpPr>
          <p:nvPr>
            <p:ph type="title" idx="4294967295"/>
          </p:nvPr>
        </p:nvSpPr>
        <p:spPr>
          <a:xfrm>
            <a:off x="726840" y="333719"/>
            <a:ext cx="7773988" cy="1143000"/>
          </a:xfrm>
        </p:spPr>
        <p:txBody>
          <a:bodyPr/>
          <a:lstStyle/>
          <a:p>
            <a:pPr eaLnBrk="1" hangingPunct="1"/>
            <a:r>
              <a:rPr lang="nl-NL" sz="2400" dirty="0"/>
              <a:t>Additieven </a:t>
            </a:r>
          </a:p>
        </p:txBody>
      </p:sp>
      <p:sp>
        <p:nvSpPr>
          <p:cNvPr id="337924" name="Text Box 4"/>
          <p:cNvSpPr txBox="1">
            <a:spLocks noGrp="1" noChangeArrowheads="1"/>
          </p:cNvSpPr>
          <p:nvPr>
            <p:ph type="body" idx="4294967295"/>
          </p:nvPr>
        </p:nvSpPr>
        <p:spPr>
          <a:xfrm>
            <a:off x="755576" y="1680541"/>
            <a:ext cx="8075613" cy="4471987"/>
          </a:xfrm>
        </p:spPr>
        <p:txBody>
          <a:bodyPr/>
          <a:lstStyle/>
          <a:p>
            <a:pPr eaLnBrk="1" hangingPunct="1">
              <a:defRPr/>
            </a:pPr>
            <a:r>
              <a:rPr lang="nl-NL" sz="1800" b="1" dirty="0"/>
              <a:t>Additieven</a:t>
            </a:r>
            <a:r>
              <a:rPr lang="nl-NL" sz="1800" dirty="0"/>
              <a:t> zijn toevoegingen aan diervoeders die worden gebruikt om de </a:t>
            </a:r>
            <a:r>
              <a:rPr lang="nl-NL" sz="1800" b="1" dirty="0"/>
              <a:t>kwaliteit</a:t>
            </a:r>
            <a:r>
              <a:rPr lang="nl-NL" sz="1800" dirty="0"/>
              <a:t> van het voer op bepaalde punten te </a:t>
            </a:r>
            <a:r>
              <a:rPr lang="nl-NL" sz="1800" b="1" dirty="0"/>
              <a:t>verhogen</a:t>
            </a:r>
            <a:r>
              <a:rPr lang="nl-NL" sz="1800" dirty="0"/>
              <a:t>. </a:t>
            </a:r>
          </a:p>
          <a:p>
            <a:pPr eaLnBrk="1" hangingPunct="1">
              <a:defRPr/>
            </a:pPr>
            <a:endParaRPr lang="nl-NL" sz="1800" dirty="0"/>
          </a:p>
          <a:p>
            <a:pPr eaLnBrk="1" hangingPunct="1">
              <a:defRPr/>
            </a:pPr>
            <a:r>
              <a:rPr lang="nl-NL" sz="1800" b="1" dirty="0"/>
              <a:t>Additieven</a:t>
            </a:r>
            <a:r>
              <a:rPr lang="nl-NL" sz="1800" dirty="0"/>
              <a:t> zijn toevoegmiddelen die </a:t>
            </a:r>
            <a:r>
              <a:rPr lang="nl-NL" sz="1800" b="1" dirty="0"/>
              <a:t>eigenschappen</a:t>
            </a:r>
            <a:r>
              <a:rPr lang="nl-NL" sz="1800" dirty="0"/>
              <a:t> van diervoeder kunnen </a:t>
            </a:r>
            <a:r>
              <a:rPr lang="nl-NL" sz="1800" b="1" dirty="0"/>
              <a:t>beïnvloeden</a:t>
            </a:r>
            <a:r>
              <a:rPr lang="nl-NL" sz="1800" dirty="0"/>
              <a:t> zoals geur, smaak en textuur, de houdbaarheid en de vertering.</a:t>
            </a:r>
          </a:p>
          <a:p>
            <a:pPr eaLnBrk="1" hangingPunct="1">
              <a:defRPr/>
            </a:pPr>
            <a:endParaRPr lang="nl-NL" sz="1800" b="1" dirty="0"/>
          </a:p>
          <a:p>
            <a:pPr eaLnBrk="1" hangingPunct="1">
              <a:defRPr/>
            </a:pPr>
            <a:r>
              <a:rPr lang="nl-NL" sz="1800" dirty="0"/>
              <a:t>De Europese Unie stelt </a:t>
            </a:r>
            <a:r>
              <a:rPr lang="nl-NL" sz="1800" b="1" dirty="0"/>
              <a:t>hoge eisen </a:t>
            </a:r>
            <a:r>
              <a:rPr lang="nl-NL" sz="1800" dirty="0"/>
              <a:t>aan </a:t>
            </a:r>
            <a:r>
              <a:rPr lang="nl-NL" sz="1800" b="1" dirty="0"/>
              <a:t>additieven</a:t>
            </a:r>
            <a:r>
              <a:rPr lang="nl-NL" sz="1800" dirty="0"/>
              <a:t> in diervoeders. De toevoegingen moeten </a:t>
            </a:r>
            <a:r>
              <a:rPr lang="nl-NL" sz="1800" b="1" dirty="0"/>
              <a:t>goedgekeurd</a:t>
            </a:r>
            <a:r>
              <a:rPr lang="nl-NL" sz="1800" dirty="0"/>
              <a:t> zijn door de overheid.</a:t>
            </a:r>
          </a:p>
          <a:p>
            <a:pPr eaLnBrk="1" hangingPunct="1">
              <a:defRPr/>
            </a:pPr>
            <a:endParaRPr lang="nl-NL" sz="1600" dirty="0"/>
          </a:p>
          <a:p>
            <a:pPr marL="0" indent="0" eaLnBrk="1" hangingPunct="1">
              <a:buFontTx/>
              <a:buNone/>
              <a:defRPr/>
            </a:pPr>
            <a:br>
              <a:rPr lang="nl-NL" sz="1600" dirty="0"/>
            </a:br>
            <a:endParaRPr lang="nl-NL" sz="1600" dirty="0"/>
          </a:p>
          <a:p>
            <a:pPr eaLnBrk="1" hangingPunct="1">
              <a:lnSpc>
                <a:spcPct val="80000"/>
              </a:lnSpc>
              <a:buFontTx/>
              <a:buNone/>
              <a:defRPr/>
            </a:pPr>
            <a:endParaRPr lang="nl-NL" sz="1900" dirty="0"/>
          </a:p>
        </p:txBody>
      </p:sp>
    </p:spTree>
    <p:extLst>
      <p:ext uri="{BB962C8B-B14F-4D97-AF65-F5344CB8AC3E}">
        <p14:creationId xmlns:p14="http://schemas.microsoft.com/office/powerpoint/2010/main" val="28585400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fld id="{70B4AD45-2AC5-4370-9184-DCB1BF83279A}" type="slidenum">
              <a:rPr lang="en-US">
                <a:solidFill>
                  <a:srgbClr val="808080"/>
                </a:solidFill>
              </a:rPr>
              <a:pPr>
                <a:defRPr/>
              </a:pPr>
              <a:t>18</a:t>
            </a:fld>
            <a:endParaRPr lang="en-US">
              <a:solidFill>
                <a:srgbClr val="808080"/>
              </a:solidFill>
            </a:endParaRPr>
          </a:p>
        </p:txBody>
      </p:sp>
      <p:sp>
        <p:nvSpPr>
          <p:cNvPr id="57346" name="Titel 1"/>
          <p:cNvSpPr>
            <a:spLocks noGrp="1"/>
          </p:cNvSpPr>
          <p:nvPr>
            <p:ph type="title" idx="4294967295"/>
          </p:nvPr>
        </p:nvSpPr>
        <p:spPr>
          <a:xfrm>
            <a:off x="611560" y="277193"/>
            <a:ext cx="7773988" cy="1143000"/>
          </a:xfrm>
        </p:spPr>
        <p:txBody>
          <a:bodyPr/>
          <a:lstStyle/>
          <a:p>
            <a:pPr eaLnBrk="1" hangingPunct="1"/>
            <a:r>
              <a:rPr lang="en-US" dirty="0" err="1"/>
              <a:t>Additieven</a:t>
            </a:r>
            <a:endParaRPr lang="nl-NL" dirty="0"/>
          </a:p>
        </p:txBody>
      </p:sp>
      <p:sp>
        <p:nvSpPr>
          <p:cNvPr id="3" name="Tijdelijke aanduiding voor inhoud 2"/>
          <p:cNvSpPr>
            <a:spLocks noGrp="1"/>
          </p:cNvSpPr>
          <p:nvPr>
            <p:ph idx="4294967295"/>
          </p:nvPr>
        </p:nvSpPr>
        <p:spPr>
          <a:xfrm>
            <a:off x="1357098" y="1622909"/>
            <a:ext cx="7773988" cy="4895850"/>
          </a:xfrm>
        </p:spPr>
        <p:txBody>
          <a:bodyPr/>
          <a:lstStyle/>
          <a:p>
            <a:pPr marL="0" indent="0" eaLnBrk="1" hangingPunct="1">
              <a:buFontTx/>
              <a:buNone/>
              <a:defRPr/>
            </a:pPr>
            <a:r>
              <a:rPr lang="en-US" sz="1800" b="1" dirty="0" err="1"/>
              <a:t>Er</a:t>
            </a:r>
            <a:r>
              <a:rPr lang="en-US" sz="1800" b="1" dirty="0"/>
              <a:t> </a:t>
            </a:r>
            <a:r>
              <a:rPr lang="en-US" sz="1800" b="1" dirty="0" err="1"/>
              <a:t>zijn</a:t>
            </a:r>
            <a:r>
              <a:rPr lang="en-US" sz="1800" b="1" dirty="0"/>
              <a:t> 4 </a:t>
            </a:r>
            <a:r>
              <a:rPr lang="nl-NL" sz="1800" b="1" dirty="0"/>
              <a:t>hoofdcategorieën ;</a:t>
            </a:r>
            <a:endParaRPr lang="en-US" sz="1800" b="1" dirty="0"/>
          </a:p>
          <a:p>
            <a:pPr eaLnBrk="1" hangingPunct="1">
              <a:defRPr/>
            </a:pPr>
            <a:endParaRPr lang="en-US" sz="1100" dirty="0"/>
          </a:p>
          <a:p>
            <a:pPr marL="0" indent="0" eaLnBrk="1" hangingPunct="1">
              <a:buFontTx/>
              <a:buNone/>
              <a:defRPr/>
            </a:pPr>
            <a:r>
              <a:rPr lang="nl-NL" sz="1600" b="1" dirty="0"/>
              <a:t>1. Technische additieven</a:t>
            </a:r>
            <a:br>
              <a:rPr lang="nl-NL" sz="1600" b="1" dirty="0"/>
            </a:br>
            <a:r>
              <a:rPr lang="nl-NL" sz="1600" dirty="0"/>
              <a:t>Deze zorgen voor een betere houdbaarheid of verwerking van het voer, zoals conserveermiddelen en bindmiddelen maar hebben geen directie invloed op de voederwaarde.</a:t>
            </a:r>
            <a:br>
              <a:rPr lang="nl-NL" sz="1600" dirty="0"/>
            </a:br>
            <a:br>
              <a:rPr lang="nl-NL" sz="1600" dirty="0"/>
            </a:br>
            <a:r>
              <a:rPr lang="nl-NL" sz="1600" b="1" dirty="0"/>
              <a:t>2. Sensorische additieven</a:t>
            </a:r>
            <a:br>
              <a:rPr lang="nl-NL" sz="1600" b="1" dirty="0"/>
            </a:br>
            <a:r>
              <a:rPr lang="nl-NL" sz="1600" dirty="0"/>
              <a:t>Dit zijn smaak-, kleur- en geurstoffen die kunnen zorgen voor betere opname van het voer.</a:t>
            </a:r>
            <a:br>
              <a:rPr lang="nl-NL" sz="1600" dirty="0"/>
            </a:br>
            <a:br>
              <a:rPr lang="nl-NL" sz="1600" b="1" dirty="0"/>
            </a:br>
            <a:r>
              <a:rPr lang="nl-NL" sz="1600" b="1" dirty="0"/>
              <a:t>3. Nutritionele additieven</a:t>
            </a:r>
            <a:br>
              <a:rPr lang="nl-NL" sz="1600" b="1" dirty="0"/>
            </a:br>
            <a:r>
              <a:rPr lang="nl-NL" sz="1600" dirty="0"/>
              <a:t>Deze additieven helpen bij het (verder) verbeteren van de voederwaarde. Denk aan vitamines, mineralen en sporenelementen.</a:t>
            </a:r>
            <a:br>
              <a:rPr lang="nl-NL" sz="1600" dirty="0"/>
            </a:br>
            <a:br>
              <a:rPr lang="nl-NL" sz="1600" dirty="0"/>
            </a:br>
            <a:r>
              <a:rPr lang="nl-NL" sz="1600" b="1" dirty="0"/>
              <a:t>4. Zoötechnische additieven (pro- en </a:t>
            </a:r>
            <a:r>
              <a:rPr lang="nl-NL" sz="1600" b="1" dirty="0" err="1"/>
              <a:t>prebiotica</a:t>
            </a:r>
            <a:r>
              <a:rPr lang="nl-NL" sz="1600" b="1" dirty="0"/>
              <a:t>)</a:t>
            </a:r>
            <a:br>
              <a:rPr lang="nl-NL" sz="1600" b="1" dirty="0"/>
            </a:br>
            <a:r>
              <a:rPr lang="nl-NL" sz="1600" dirty="0"/>
              <a:t>Deze verbeteren de diergezondheid meestal door het versterken van de darmflora. Denk aan enzymen. </a:t>
            </a:r>
          </a:p>
        </p:txBody>
      </p:sp>
    </p:spTree>
    <p:extLst>
      <p:ext uri="{BB962C8B-B14F-4D97-AF65-F5344CB8AC3E}">
        <p14:creationId xmlns:p14="http://schemas.microsoft.com/office/powerpoint/2010/main" val="7830076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3"/>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fld id="{36C7929E-F50C-47D1-A7B4-B5A23A85F022}" type="slidenum">
              <a:rPr lang="en-US">
                <a:solidFill>
                  <a:srgbClr val="808080"/>
                </a:solidFill>
              </a:rPr>
              <a:pPr>
                <a:defRPr/>
              </a:pPr>
              <a:t>19</a:t>
            </a:fld>
            <a:endParaRPr lang="en-US">
              <a:solidFill>
                <a:srgbClr val="808080"/>
              </a:solidFill>
            </a:endParaRPr>
          </a:p>
        </p:txBody>
      </p:sp>
      <p:sp>
        <p:nvSpPr>
          <p:cNvPr id="58371" name="Rectangle 2"/>
          <p:cNvSpPr>
            <a:spLocks noGrp="1" noChangeArrowheads="1"/>
          </p:cNvSpPr>
          <p:nvPr>
            <p:ph type="title" idx="4294967295"/>
          </p:nvPr>
        </p:nvSpPr>
        <p:spPr>
          <a:xfrm>
            <a:off x="0" y="485775"/>
            <a:ext cx="7773988" cy="1143000"/>
          </a:xfrm>
        </p:spPr>
        <p:txBody>
          <a:bodyPr/>
          <a:lstStyle/>
          <a:p>
            <a:pPr eaLnBrk="1" hangingPunct="1"/>
            <a:r>
              <a:rPr lang="nl-NL"/>
              <a:t>Voer voor vee</a:t>
            </a:r>
            <a:endParaRPr lang="en-US"/>
          </a:p>
        </p:txBody>
      </p:sp>
      <p:sp>
        <p:nvSpPr>
          <p:cNvPr id="58372" name="Text Box 5"/>
          <p:cNvSpPr>
            <a:spLocks noGrp="1" noChangeArrowheads="1"/>
          </p:cNvSpPr>
          <p:nvPr>
            <p:ph type="body" idx="4294967295"/>
          </p:nvPr>
        </p:nvSpPr>
        <p:spPr>
          <a:xfrm>
            <a:off x="755650" y="1712912"/>
            <a:ext cx="7931150" cy="4113212"/>
          </a:xfrm>
          <a:noFill/>
        </p:spPr>
        <p:txBody>
          <a:bodyPr/>
          <a:lstStyle/>
          <a:p>
            <a:pPr eaLnBrk="1" hangingPunct="1">
              <a:spcBef>
                <a:spcPct val="50000"/>
              </a:spcBef>
              <a:buFontTx/>
              <a:buNone/>
            </a:pPr>
            <a:r>
              <a:rPr lang="nl-NL" sz="2400" dirty="0"/>
              <a:t>Bij de verzorging van landbouwhuisdieren wordt</a:t>
            </a:r>
          </a:p>
          <a:p>
            <a:pPr eaLnBrk="1" hangingPunct="1">
              <a:spcBef>
                <a:spcPct val="50000"/>
              </a:spcBef>
              <a:buFontTx/>
              <a:buNone/>
            </a:pPr>
            <a:r>
              <a:rPr lang="nl-NL" sz="2400" dirty="0"/>
              <a:t>het voer in het algemeen verdeeld in </a:t>
            </a:r>
            <a:r>
              <a:rPr lang="nl-NL" sz="2400" b="1" u="sng" dirty="0"/>
              <a:t>ruwvoer</a:t>
            </a:r>
            <a:r>
              <a:rPr lang="nl-NL" sz="2400" dirty="0"/>
              <a:t> en </a:t>
            </a:r>
          </a:p>
          <a:p>
            <a:pPr eaLnBrk="1" hangingPunct="1">
              <a:spcBef>
                <a:spcPct val="50000"/>
              </a:spcBef>
              <a:buFontTx/>
              <a:buNone/>
            </a:pPr>
            <a:r>
              <a:rPr lang="nl-NL" sz="2400" b="1" u="sng" dirty="0"/>
              <a:t>krachtvoer</a:t>
            </a:r>
            <a:r>
              <a:rPr lang="nl-NL" sz="2400" dirty="0"/>
              <a:t>.</a:t>
            </a:r>
          </a:p>
        </p:txBody>
      </p:sp>
      <p:pic>
        <p:nvPicPr>
          <p:cNvPr id="58373" name="Picture 6" descr="melkkoeieninligboxenstal2"/>
          <p:cNvPicPr>
            <a:picLocks noChangeAspect="1" noChangeArrowheads="1"/>
          </p:cNvPicPr>
          <p:nvPr/>
        </p:nvPicPr>
        <p:blipFill>
          <a:blip r:embed="rId3" cstate="print"/>
          <a:srcRect r="24110"/>
          <a:stretch>
            <a:fillRect/>
          </a:stretch>
        </p:blipFill>
        <p:spPr bwMode="auto">
          <a:xfrm>
            <a:off x="3635375" y="3213100"/>
            <a:ext cx="3097213" cy="3059113"/>
          </a:xfrm>
          <a:prstGeom prst="rect">
            <a:avLst/>
          </a:prstGeom>
          <a:noFill/>
          <a:ln w="38100">
            <a:solidFill>
              <a:srgbClr val="000000"/>
            </a:solidFill>
            <a:miter lim="800000"/>
            <a:headEnd/>
            <a:tailEnd/>
          </a:ln>
        </p:spPr>
      </p:pic>
    </p:spTree>
    <p:extLst>
      <p:ext uri="{BB962C8B-B14F-4D97-AF65-F5344CB8AC3E}">
        <p14:creationId xmlns:p14="http://schemas.microsoft.com/office/powerpoint/2010/main" val="3861444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title"/>
          </p:nvPr>
        </p:nvSpPr>
        <p:spPr>
          <a:xfrm>
            <a:off x="2667000" y="545951"/>
            <a:ext cx="7772400" cy="1362075"/>
          </a:xfrm>
        </p:spPr>
        <p:txBody>
          <a:bodyPr/>
          <a:lstStyle/>
          <a:p>
            <a:pPr eaLnBrk="1" hangingPunct="1"/>
            <a:r>
              <a:rPr lang="nl-NL" dirty="0"/>
              <a:t>Grondstoffen</a:t>
            </a:r>
          </a:p>
        </p:txBody>
      </p:sp>
      <p:sp>
        <p:nvSpPr>
          <p:cNvPr id="40964" name="Rectangle 3"/>
          <p:cNvSpPr>
            <a:spLocks noGrp="1" noChangeArrowheads="1"/>
          </p:cNvSpPr>
          <p:nvPr>
            <p:ph type="body" idx="1"/>
          </p:nvPr>
        </p:nvSpPr>
        <p:spPr>
          <a:xfrm>
            <a:off x="791369" y="1412776"/>
            <a:ext cx="7772400" cy="1500187"/>
          </a:xfrm>
        </p:spPr>
        <p:txBody>
          <a:bodyPr/>
          <a:lstStyle/>
          <a:p>
            <a:pPr algn="ctr" eaLnBrk="1" hangingPunct="1">
              <a:buFontTx/>
              <a:buNone/>
            </a:pPr>
            <a:r>
              <a:rPr lang="nl-NL" dirty="0"/>
              <a:t>Om een voersoort te maken heb je grondstoffen nodig. </a:t>
            </a:r>
          </a:p>
          <a:p>
            <a:pPr algn="ctr" eaLnBrk="1" hangingPunct="1">
              <a:buFontTx/>
              <a:buNone/>
            </a:pPr>
            <a:r>
              <a:rPr lang="nl-NL" dirty="0"/>
              <a:t>Enige kennis van grondstoffen is noodzakelijk om de samenstelling van voer te kunnen beoordelen.</a:t>
            </a:r>
          </a:p>
          <a:p>
            <a:pPr eaLnBrk="1" hangingPunct="1">
              <a:buFontTx/>
              <a:buNone/>
            </a:pPr>
            <a:endParaRPr lang="nl-NL" dirty="0"/>
          </a:p>
        </p:txBody>
      </p:sp>
      <p:sp>
        <p:nvSpPr>
          <p:cNvPr id="5" name="Tijdelijke aanduiding voor dianummer 3"/>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fld id="{9E89821F-1572-4AF9-AB0A-FCF5DBA1199D}" type="slidenum">
              <a:rPr lang="en-US">
                <a:solidFill>
                  <a:srgbClr val="808080"/>
                </a:solidFill>
              </a:rPr>
              <a:pPr>
                <a:defRPr/>
              </a:pPr>
              <a:t>2</a:t>
            </a:fld>
            <a:endParaRPr lang="en-US">
              <a:solidFill>
                <a:srgbClr val="808080"/>
              </a:solidFill>
            </a:endParaRPr>
          </a:p>
        </p:txBody>
      </p:sp>
      <p:pic>
        <p:nvPicPr>
          <p:cNvPr id="40965" name="Picture 4" descr="http://upload.wikimedia.org/wikipedia/commons/3/30/Triticum_spelta,_Spelt_(1).jpg">
            <a:hlinkClick r:id="rId3"/>
          </p:cNvPr>
          <p:cNvPicPr>
            <a:picLocks noChangeAspect="1" noChangeArrowheads="1"/>
          </p:cNvPicPr>
          <p:nvPr/>
        </p:nvPicPr>
        <p:blipFill>
          <a:blip r:embed="rId4" cstate="print"/>
          <a:srcRect/>
          <a:stretch>
            <a:fillRect/>
          </a:stretch>
        </p:blipFill>
        <p:spPr bwMode="auto">
          <a:xfrm>
            <a:off x="2752725" y="3284538"/>
            <a:ext cx="3849688" cy="2886075"/>
          </a:xfrm>
          <a:prstGeom prst="rect">
            <a:avLst/>
          </a:prstGeom>
          <a:noFill/>
          <a:ln w="9525">
            <a:noFill/>
            <a:miter lim="800000"/>
            <a:headEnd/>
            <a:tailEnd/>
          </a:ln>
        </p:spPr>
      </p:pic>
    </p:spTree>
    <p:extLst>
      <p:ext uri="{BB962C8B-B14F-4D97-AF65-F5344CB8AC3E}">
        <p14:creationId xmlns:p14="http://schemas.microsoft.com/office/powerpoint/2010/main" val="40631118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3"/>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fld id="{1E98BEF1-E599-4202-A14F-4FEB871A7CBA}" type="slidenum">
              <a:rPr lang="en-US">
                <a:solidFill>
                  <a:srgbClr val="808080"/>
                </a:solidFill>
              </a:rPr>
              <a:pPr>
                <a:defRPr/>
              </a:pPr>
              <a:t>20</a:t>
            </a:fld>
            <a:endParaRPr lang="en-US">
              <a:solidFill>
                <a:srgbClr val="808080"/>
              </a:solidFill>
            </a:endParaRPr>
          </a:p>
        </p:txBody>
      </p:sp>
      <p:sp>
        <p:nvSpPr>
          <p:cNvPr id="59395" name="Rectangle 2"/>
          <p:cNvSpPr>
            <a:spLocks noGrp="1" noChangeArrowheads="1"/>
          </p:cNvSpPr>
          <p:nvPr>
            <p:ph type="title" idx="4294967295"/>
          </p:nvPr>
        </p:nvSpPr>
        <p:spPr>
          <a:xfrm>
            <a:off x="0" y="485775"/>
            <a:ext cx="7773988" cy="1143000"/>
          </a:xfrm>
        </p:spPr>
        <p:txBody>
          <a:bodyPr/>
          <a:lstStyle/>
          <a:p>
            <a:pPr eaLnBrk="1" hangingPunct="1"/>
            <a:r>
              <a:rPr lang="nl-NL"/>
              <a:t>Ruwvoer versus krachtvoer</a:t>
            </a:r>
            <a:endParaRPr lang="en-US"/>
          </a:p>
        </p:txBody>
      </p:sp>
      <p:sp>
        <p:nvSpPr>
          <p:cNvPr id="59396" name="Rectangle 3"/>
          <p:cNvSpPr>
            <a:spLocks noGrp="1" noChangeArrowheads="1"/>
          </p:cNvSpPr>
          <p:nvPr>
            <p:ph type="body" idx="4294967295"/>
          </p:nvPr>
        </p:nvSpPr>
        <p:spPr>
          <a:xfrm>
            <a:off x="0" y="1916113"/>
            <a:ext cx="7773988" cy="4113212"/>
          </a:xfrm>
        </p:spPr>
        <p:txBody>
          <a:bodyPr/>
          <a:lstStyle/>
          <a:p>
            <a:pPr eaLnBrk="1" hangingPunct="1">
              <a:buFontTx/>
              <a:buNone/>
            </a:pPr>
            <a:endParaRPr lang="nl-NL"/>
          </a:p>
          <a:p>
            <a:pPr eaLnBrk="1" hangingPunct="1"/>
            <a:endParaRPr lang="en-US"/>
          </a:p>
        </p:txBody>
      </p:sp>
      <p:pic>
        <p:nvPicPr>
          <p:cNvPr id="59397" name="Picture 4"/>
          <p:cNvPicPr>
            <a:picLocks noChangeAspect="1" noChangeArrowheads="1"/>
          </p:cNvPicPr>
          <p:nvPr/>
        </p:nvPicPr>
        <p:blipFill>
          <a:blip r:embed="rId3" cstate="print"/>
          <a:srcRect/>
          <a:stretch>
            <a:fillRect/>
          </a:stretch>
        </p:blipFill>
        <p:spPr bwMode="auto">
          <a:xfrm>
            <a:off x="1042988" y="2349500"/>
            <a:ext cx="7042150" cy="3722688"/>
          </a:xfrm>
          <a:prstGeom prst="rect">
            <a:avLst/>
          </a:prstGeom>
          <a:noFill/>
          <a:ln w="9525">
            <a:noFill/>
            <a:miter lim="800000"/>
            <a:headEnd/>
            <a:tailEnd/>
          </a:ln>
        </p:spPr>
      </p:pic>
      <p:sp>
        <p:nvSpPr>
          <p:cNvPr id="59398" name="Tekstvak 1"/>
          <p:cNvSpPr txBox="1">
            <a:spLocks noChangeArrowheads="1"/>
          </p:cNvSpPr>
          <p:nvPr/>
        </p:nvSpPr>
        <p:spPr bwMode="auto">
          <a:xfrm>
            <a:off x="3563938" y="3841750"/>
            <a:ext cx="4679950" cy="739775"/>
          </a:xfrm>
          <a:prstGeom prst="rect">
            <a:avLst/>
          </a:prstGeom>
          <a:solidFill>
            <a:schemeClr val="bg1"/>
          </a:solidFill>
          <a:ln w="9525">
            <a:noFill/>
            <a:miter lim="800000"/>
            <a:headEnd/>
            <a:tailEnd/>
          </a:ln>
        </p:spPr>
        <p:txBody>
          <a:bodyPr>
            <a:spAutoFit/>
          </a:bodyPr>
          <a:lstStyle/>
          <a:p>
            <a:pPr algn="ctr" fontAlgn="base">
              <a:spcBef>
                <a:spcPct val="0"/>
              </a:spcBef>
              <a:spcAft>
                <a:spcPct val="0"/>
              </a:spcAft>
            </a:pPr>
            <a:endParaRPr lang="nl-NL">
              <a:solidFill>
                <a:srgbClr val="000000"/>
              </a:solidFill>
              <a:latin typeface="Arial" charset="0"/>
            </a:endParaRPr>
          </a:p>
        </p:txBody>
      </p:sp>
      <p:sp>
        <p:nvSpPr>
          <p:cNvPr id="59399" name="Tekstvak 6"/>
          <p:cNvSpPr txBox="1">
            <a:spLocks noChangeArrowheads="1"/>
          </p:cNvSpPr>
          <p:nvPr/>
        </p:nvSpPr>
        <p:spPr bwMode="auto">
          <a:xfrm>
            <a:off x="7027863" y="4364038"/>
            <a:ext cx="1216025" cy="739775"/>
          </a:xfrm>
          <a:prstGeom prst="rect">
            <a:avLst/>
          </a:prstGeom>
          <a:solidFill>
            <a:schemeClr val="bg1"/>
          </a:solidFill>
          <a:ln w="9525">
            <a:noFill/>
            <a:miter lim="800000"/>
            <a:headEnd/>
            <a:tailEnd/>
          </a:ln>
        </p:spPr>
        <p:txBody>
          <a:bodyPr>
            <a:spAutoFit/>
          </a:bodyPr>
          <a:lstStyle/>
          <a:p>
            <a:pPr algn="ctr" fontAlgn="base">
              <a:spcBef>
                <a:spcPct val="0"/>
              </a:spcBef>
              <a:spcAft>
                <a:spcPct val="0"/>
              </a:spcAft>
            </a:pPr>
            <a:endParaRPr lang="nl-NL">
              <a:solidFill>
                <a:srgbClr val="000000"/>
              </a:solidFill>
              <a:latin typeface="Arial" charset="0"/>
            </a:endParaRPr>
          </a:p>
        </p:txBody>
      </p:sp>
    </p:spTree>
    <p:extLst>
      <p:ext uri="{BB962C8B-B14F-4D97-AF65-F5344CB8AC3E}">
        <p14:creationId xmlns:p14="http://schemas.microsoft.com/office/powerpoint/2010/main" val="34941922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fld id="{F6E5B006-F7C2-47DD-ACA0-9F87BBCC430D}" type="slidenum">
              <a:rPr lang="en-US">
                <a:solidFill>
                  <a:srgbClr val="808080"/>
                </a:solidFill>
              </a:rPr>
              <a:pPr>
                <a:defRPr/>
              </a:pPr>
              <a:t>21</a:t>
            </a:fld>
            <a:endParaRPr lang="en-US">
              <a:solidFill>
                <a:srgbClr val="808080"/>
              </a:solidFill>
            </a:endParaRPr>
          </a:p>
        </p:txBody>
      </p:sp>
      <p:sp>
        <p:nvSpPr>
          <p:cNvPr id="60419" name="Rectangle 2"/>
          <p:cNvSpPr>
            <a:spLocks noGrp="1" noChangeArrowheads="1"/>
          </p:cNvSpPr>
          <p:nvPr>
            <p:ph type="title" idx="4294967295"/>
          </p:nvPr>
        </p:nvSpPr>
        <p:spPr>
          <a:xfrm>
            <a:off x="0" y="485775"/>
            <a:ext cx="7773988" cy="1143000"/>
          </a:xfrm>
        </p:spPr>
        <p:txBody>
          <a:bodyPr/>
          <a:lstStyle/>
          <a:p>
            <a:pPr eaLnBrk="1" hangingPunct="1"/>
            <a:r>
              <a:rPr lang="nl-NL" sz="2400" dirty="0"/>
              <a:t>Ruwvoer</a:t>
            </a:r>
            <a:endParaRPr lang="en-US" sz="2400" dirty="0"/>
          </a:p>
        </p:txBody>
      </p:sp>
      <p:sp>
        <p:nvSpPr>
          <p:cNvPr id="60420" name="Rectangle 3"/>
          <p:cNvSpPr>
            <a:spLocks noGrp="1" noChangeArrowheads="1"/>
          </p:cNvSpPr>
          <p:nvPr>
            <p:ph type="body" idx="4294967295"/>
          </p:nvPr>
        </p:nvSpPr>
        <p:spPr>
          <a:xfrm>
            <a:off x="2339752" y="2132856"/>
            <a:ext cx="5724128" cy="4113212"/>
          </a:xfrm>
        </p:spPr>
        <p:txBody>
          <a:bodyPr/>
          <a:lstStyle/>
          <a:p>
            <a:pPr marL="609600" indent="-609600" eaLnBrk="1" hangingPunct="1">
              <a:buFontTx/>
              <a:buAutoNum type="arabicPeriod"/>
            </a:pPr>
            <a:r>
              <a:rPr lang="nl-NL" sz="2400" dirty="0"/>
              <a:t>Deeltjesgrootte</a:t>
            </a:r>
          </a:p>
          <a:p>
            <a:pPr marL="609600" indent="-609600" eaLnBrk="1" hangingPunct="1">
              <a:buFontTx/>
              <a:buAutoNum type="arabicPeriod"/>
            </a:pPr>
            <a:endParaRPr lang="nl-NL" sz="2400" dirty="0"/>
          </a:p>
          <a:p>
            <a:pPr marL="609600" indent="-609600" eaLnBrk="1" hangingPunct="1">
              <a:buFontTx/>
              <a:buAutoNum type="arabicPeriod"/>
            </a:pPr>
            <a:r>
              <a:rPr lang="nl-NL" sz="2400" dirty="0"/>
              <a:t>Structuurwaarde</a:t>
            </a:r>
          </a:p>
          <a:p>
            <a:pPr marL="609600" indent="-609600" eaLnBrk="1" hangingPunct="1">
              <a:buFontTx/>
              <a:buAutoNum type="arabicPeriod"/>
            </a:pPr>
            <a:endParaRPr lang="nl-NL" sz="2400" dirty="0"/>
          </a:p>
          <a:p>
            <a:pPr marL="990600" lvl="1" indent="-533400" eaLnBrk="1" hangingPunct="1">
              <a:buFontTx/>
              <a:buChar char="•"/>
            </a:pPr>
            <a:r>
              <a:rPr lang="nl-NL" sz="2400" dirty="0" err="1"/>
              <a:t>Grofstengeligheid</a:t>
            </a:r>
            <a:endParaRPr lang="nl-NL" sz="2400" dirty="0"/>
          </a:p>
          <a:p>
            <a:pPr marL="990600" lvl="1" indent="-533400" eaLnBrk="1" hangingPunct="1">
              <a:buFontTx/>
              <a:buChar char="•"/>
            </a:pPr>
            <a:r>
              <a:rPr lang="nl-NL" sz="2400" dirty="0"/>
              <a:t>Gehalte aan ruwe celstof (rc)</a:t>
            </a:r>
          </a:p>
          <a:p>
            <a:pPr marL="990600" lvl="1" indent="-533400" eaLnBrk="1" hangingPunct="1">
              <a:buFontTx/>
              <a:buChar char="•"/>
            </a:pPr>
            <a:endParaRPr lang="nl-NL" sz="2400" dirty="0"/>
          </a:p>
          <a:p>
            <a:pPr marL="609600" indent="-609600" eaLnBrk="1" hangingPunct="1">
              <a:buFontTx/>
              <a:buAutoNum type="arabicPeriod"/>
            </a:pPr>
            <a:r>
              <a:rPr lang="nl-NL" sz="2400" dirty="0"/>
              <a:t>Energiewaarde per kilo </a:t>
            </a:r>
            <a:r>
              <a:rPr lang="nl-NL" sz="2400" dirty="0" err="1"/>
              <a:t>drogestof</a:t>
            </a:r>
            <a:endParaRPr lang="en-US" sz="2400" dirty="0"/>
          </a:p>
        </p:txBody>
      </p:sp>
    </p:spTree>
    <p:extLst>
      <p:ext uri="{BB962C8B-B14F-4D97-AF65-F5344CB8AC3E}">
        <p14:creationId xmlns:p14="http://schemas.microsoft.com/office/powerpoint/2010/main" val="29845299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fld id="{0C77DF44-4B73-4650-B70F-AB0513CFC569}" type="slidenum">
              <a:rPr lang="en-US">
                <a:solidFill>
                  <a:srgbClr val="808080"/>
                </a:solidFill>
              </a:rPr>
              <a:pPr>
                <a:defRPr/>
              </a:pPr>
              <a:t>22</a:t>
            </a:fld>
            <a:endParaRPr lang="en-US">
              <a:solidFill>
                <a:srgbClr val="808080"/>
              </a:solidFill>
            </a:endParaRPr>
          </a:p>
        </p:txBody>
      </p:sp>
      <p:sp>
        <p:nvSpPr>
          <p:cNvPr id="61443" name="Rectangle 2"/>
          <p:cNvSpPr>
            <a:spLocks noGrp="1" noChangeArrowheads="1"/>
          </p:cNvSpPr>
          <p:nvPr>
            <p:ph type="title" idx="4294967295"/>
          </p:nvPr>
        </p:nvSpPr>
        <p:spPr>
          <a:xfrm>
            <a:off x="0" y="485775"/>
            <a:ext cx="7773988" cy="1143000"/>
          </a:xfrm>
        </p:spPr>
        <p:txBody>
          <a:bodyPr/>
          <a:lstStyle/>
          <a:p>
            <a:pPr eaLnBrk="1" hangingPunct="1"/>
            <a:r>
              <a:rPr lang="nl-NL"/>
              <a:t>Krachtvoeders</a:t>
            </a:r>
          </a:p>
        </p:txBody>
      </p:sp>
      <p:sp>
        <p:nvSpPr>
          <p:cNvPr id="61444" name="Rectangle 3"/>
          <p:cNvSpPr>
            <a:spLocks noGrp="1" noChangeArrowheads="1"/>
          </p:cNvSpPr>
          <p:nvPr>
            <p:ph type="body" idx="4294967295"/>
          </p:nvPr>
        </p:nvSpPr>
        <p:spPr>
          <a:xfrm>
            <a:off x="827584" y="1957727"/>
            <a:ext cx="7773988" cy="4113212"/>
          </a:xfrm>
        </p:spPr>
        <p:txBody>
          <a:bodyPr/>
          <a:lstStyle/>
          <a:p>
            <a:pPr marL="400050" indent="-400050" eaLnBrk="1" hangingPunct="1">
              <a:buFontTx/>
              <a:buAutoNum type="arabicPeriod"/>
            </a:pPr>
            <a:r>
              <a:rPr lang="nl-NL" sz="2400" dirty="0"/>
              <a:t>Vochtrijke versus droge krachtvoeders: kantelpunt = 85 % droge stof</a:t>
            </a:r>
          </a:p>
          <a:p>
            <a:pPr marL="400050" indent="-400050" eaLnBrk="1" hangingPunct="1">
              <a:buFontTx/>
              <a:buAutoNum type="arabicPeriod"/>
            </a:pPr>
            <a:r>
              <a:rPr lang="nl-NL" sz="2400" dirty="0"/>
              <a:t>Mengvoeders versus enkelvoudige grondstoffen</a:t>
            </a:r>
          </a:p>
          <a:p>
            <a:pPr marL="990600" lvl="1" indent="-533400" eaLnBrk="1" hangingPunct="1">
              <a:buFontTx/>
              <a:buChar char="•"/>
            </a:pPr>
            <a:r>
              <a:rPr lang="nl-NL" sz="2000" dirty="0"/>
              <a:t>Enkelvoudig voer = bestaat uit één product</a:t>
            </a:r>
            <a:endParaRPr lang="nl-NL" dirty="0"/>
          </a:p>
          <a:p>
            <a:pPr marL="990600" lvl="1" indent="-533400" eaLnBrk="1" hangingPunct="1">
              <a:buFontTx/>
              <a:buChar char="•"/>
            </a:pPr>
            <a:r>
              <a:rPr lang="nl-NL" sz="2000" dirty="0"/>
              <a:t>Mengvoer = bestaat uit verschillende producten</a:t>
            </a:r>
          </a:p>
          <a:p>
            <a:pPr marL="400050" indent="-400050" eaLnBrk="1" hangingPunct="1"/>
            <a:endParaRPr lang="nl-NL" dirty="0"/>
          </a:p>
        </p:txBody>
      </p:sp>
    </p:spTree>
    <p:extLst>
      <p:ext uri="{BB962C8B-B14F-4D97-AF65-F5344CB8AC3E}">
        <p14:creationId xmlns:p14="http://schemas.microsoft.com/office/powerpoint/2010/main" val="5455858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fld id="{CE5379FD-D6F5-48D3-9385-61E8D971BCA5}" type="slidenum">
              <a:rPr lang="en-US" smtClean="0">
                <a:solidFill>
                  <a:srgbClr val="808080"/>
                </a:solidFill>
              </a:rPr>
              <a:pPr>
                <a:defRPr/>
              </a:pPr>
              <a:t>23</a:t>
            </a:fld>
            <a:endParaRPr lang="en-US">
              <a:solidFill>
                <a:srgbClr val="808080"/>
              </a:solidFill>
            </a:endParaRPr>
          </a:p>
        </p:txBody>
      </p:sp>
      <p:sp>
        <p:nvSpPr>
          <p:cNvPr id="62466" name="Titel 1"/>
          <p:cNvSpPr>
            <a:spLocks noGrp="1"/>
          </p:cNvSpPr>
          <p:nvPr>
            <p:ph type="title" idx="4294967295"/>
          </p:nvPr>
        </p:nvSpPr>
        <p:spPr>
          <a:xfrm>
            <a:off x="539552" y="436146"/>
            <a:ext cx="7773988" cy="1143000"/>
          </a:xfrm>
        </p:spPr>
        <p:txBody>
          <a:bodyPr/>
          <a:lstStyle/>
          <a:p>
            <a:r>
              <a:rPr lang="nl-NL" dirty="0"/>
              <a:t>Opdracht</a:t>
            </a:r>
          </a:p>
        </p:txBody>
      </p:sp>
      <p:sp>
        <p:nvSpPr>
          <p:cNvPr id="62467" name="Tijdelijke aanduiding voor inhoud 2"/>
          <p:cNvSpPr>
            <a:spLocks noGrp="1"/>
          </p:cNvSpPr>
          <p:nvPr>
            <p:ph idx="4294967295"/>
          </p:nvPr>
        </p:nvSpPr>
        <p:spPr>
          <a:xfrm>
            <a:off x="1187624" y="1917971"/>
            <a:ext cx="7773988" cy="4113212"/>
          </a:xfrm>
        </p:spPr>
        <p:txBody>
          <a:bodyPr/>
          <a:lstStyle/>
          <a:p>
            <a:pPr marL="0" indent="0">
              <a:buFontTx/>
              <a:buNone/>
            </a:pPr>
            <a:r>
              <a:rPr lang="nl-NL" dirty="0"/>
              <a:t>Maak voor jezelf een schema met daarin een overzicht van bovenstaande grondstoffen met de daarbij behorende eigenschappen.</a:t>
            </a:r>
          </a:p>
          <a:p>
            <a:pPr marL="0" indent="0">
              <a:buFontTx/>
              <a:buNone/>
            </a:pPr>
            <a:endParaRPr lang="nl-NL" dirty="0"/>
          </a:p>
          <a:p>
            <a:pPr marL="0" indent="0">
              <a:buFontTx/>
              <a:buNone/>
            </a:pPr>
            <a:r>
              <a:rPr lang="nl-NL" dirty="0"/>
              <a:t>Bewaar dit schema goed zodat je deze kunt leren voor de toets. </a:t>
            </a:r>
          </a:p>
        </p:txBody>
      </p:sp>
    </p:spTree>
    <p:extLst>
      <p:ext uri="{BB962C8B-B14F-4D97-AF65-F5344CB8AC3E}">
        <p14:creationId xmlns:p14="http://schemas.microsoft.com/office/powerpoint/2010/main" val="38912945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fld id="{4992F99B-E17A-47FA-8FB9-AA3060AD45B4}" type="slidenum">
              <a:rPr lang="en-US" smtClean="0">
                <a:solidFill>
                  <a:srgbClr val="808080"/>
                </a:solidFill>
              </a:rPr>
              <a:pPr>
                <a:defRPr/>
              </a:pPr>
              <a:t>24</a:t>
            </a:fld>
            <a:endParaRPr lang="en-US">
              <a:solidFill>
                <a:srgbClr val="808080"/>
              </a:solidFill>
            </a:endParaRPr>
          </a:p>
        </p:txBody>
      </p:sp>
      <p:sp>
        <p:nvSpPr>
          <p:cNvPr id="63490" name="Titel 1"/>
          <p:cNvSpPr>
            <a:spLocks noGrp="1"/>
          </p:cNvSpPr>
          <p:nvPr>
            <p:ph type="title" idx="4294967295"/>
          </p:nvPr>
        </p:nvSpPr>
        <p:spPr>
          <a:xfrm>
            <a:off x="0" y="485775"/>
            <a:ext cx="7773988" cy="1143000"/>
          </a:xfrm>
        </p:spPr>
        <p:txBody>
          <a:bodyPr/>
          <a:lstStyle/>
          <a:p>
            <a:r>
              <a:rPr lang="nl-NL"/>
              <a:t>Opdracht</a:t>
            </a:r>
          </a:p>
        </p:txBody>
      </p:sp>
      <p:graphicFrame>
        <p:nvGraphicFramePr>
          <p:cNvPr id="5" name="Tabel 4"/>
          <p:cNvGraphicFramePr>
            <a:graphicFrameLocks noGrp="1"/>
          </p:cNvGraphicFramePr>
          <p:nvPr/>
        </p:nvGraphicFramePr>
        <p:xfrm>
          <a:off x="395288" y="1397000"/>
          <a:ext cx="8280400" cy="5084763"/>
        </p:xfrm>
        <a:graphic>
          <a:graphicData uri="http://schemas.openxmlformats.org/drawingml/2006/table">
            <a:tbl>
              <a:tblPr firstRow="1" bandRow="1">
                <a:tableStyleId>{5C22544A-7EE6-4342-B048-85BDC9FD1C3A}</a:tableStyleId>
              </a:tblPr>
              <a:tblGrid>
                <a:gridCol w="2070100">
                  <a:extLst>
                    <a:ext uri="{9D8B030D-6E8A-4147-A177-3AD203B41FA5}">
                      <a16:colId xmlns:a16="http://schemas.microsoft.com/office/drawing/2014/main" val="20000"/>
                    </a:ext>
                  </a:extLst>
                </a:gridCol>
                <a:gridCol w="2070100">
                  <a:extLst>
                    <a:ext uri="{9D8B030D-6E8A-4147-A177-3AD203B41FA5}">
                      <a16:colId xmlns:a16="http://schemas.microsoft.com/office/drawing/2014/main" val="20001"/>
                    </a:ext>
                  </a:extLst>
                </a:gridCol>
                <a:gridCol w="2070100">
                  <a:extLst>
                    <a:ext uri="{9D8B030D-6E8A-4147-A177-3AD203B41FA5}">
                      <a16:colId xmlns:a16="http://schemas.microsoft.com/office/drawing/2014/main" val="20002"/>
                    </a:ext>
                  </a:extLst>
                </a:gridCol>
                <a:gridCol w="2070100">
                  <a:extLst>
                    <a:ext uri="{9D8B030D-6E8A-4147-A177-3AD203B41FA5}">
                      <a16:colId xmlns:a16="http://schemas.microsoft.com/office/drawing/2014/main" val="20003"/>
                    </a:ext>
                  </a:extLst>
                </a:gridCol>
              </a:tblGrid>
              <a:tr h="678231">
                <a:tc>
                  <a:txBody>
                    <a:bodyPr/>
                    <a:lstStyle/>
                    <a:p>
                      <a:r>
                        <a:rPr lang="nl-NL" sz="1800" dirty="0"/>
                        <a:t>Naam grondstof</a:t>
                      </a:r>
                    </a:p>
                  </a:txBody>
                  <a:tcPr marL="91434" marR="91434" marT="45722" marB="45722"/>
                </a:tc>
                <a:tc>
                  <a:txBody>
                    <a:bodyPr/>
                    <a:lstStyle/>
                    <a:p>
                      <a:r>
                        <a:rPr lang="nl-NL" sz="1800" dirty="0"/>
                        <a:t>Afbeelding grondstof</a:t>
                      </a:r>
                    </a:p>
                  </a:txBody>
                  <a:tcPr marL="91434" marR="91434" marT="45722" marB="45722"/>
                </a:tc>
                <a:tc>
                  <a:txBody>
                    <a:bodyPr/>
                    <a:lstStyle/>
                    <a:p>
                      <a:r>
                        <a:rPr lang="nl-NL" sz="1800" dirty="0"/>
                        <a:t>Omschrijving</a:t>
                      </a:r>
                      <a:r>
                        <a:rPr lang="nl-NL" sz="1800" baseline="0" dirty="0"/>
                        <a:t> grondstof</a:t>
                      </a:r>
                      <a:endParaRPr lang="nl-NL" sz="1800" dirty="0"/>
                    </a:p>
                  </a:txBody>
                  <a:tcPr marL="91434" marR="91434" marT="45722" marB="45722"/>
                </a:tc>
                <a:tc>
                  <a:txBody>
                    <a:bodyPr/>
                    <a:lstStyle/>
                    <a:p>
                      <a:r>
                        <a:rPr lang="nl-NL" sz="1800" dirty="0"/>
                        <a:t>Voorbeeld</a:t>
                      </a:r>
                    </a:p>
                  </a:txBody>
                  <a:tcPr marL="91434" marR="91434" marT="45722" marB="45722"/>
                </a:tc>
                <a:extLst>
                  <a:ext uri="{0D108BD9-81ED-4DB2-BD59-A6C34878D82A}">
                    <a16:rowId xmlns:a16="http://schemas.microsoft.com/office/drawing/2014/main" val="10000"/>
                  </a:ext>
                </a:extLst>
              </a:tr>
              <a:tr h="392942">
                <a:tc>
                  <a:txBody>
                    <a:bodyPr/>
                    <a:lstStyle/>
                    <a:p>
                      <a:r>
                        <a:rPr lang="nl-NL" sz="1800" dirty="0"/>
                        <a:t>Grassen </a:t>
                      </a:r>
                    </a:p>
                  </a:txBody>
                  <a:tcPr marL="91434" marR="91434" marT="45722" marB="45722"/>
                </a:tc>
                <a:tc>
                  <a:txBody>
                    <a:bodyPr/>
                    <a:lstStyle/>
                    <a:p>
                      <a:endParaRPr lang="nl-NL" sz="1800"/>
                    </a:p>
                  </a:txBody>
                  <a:tcPr marL="91434" marR="91434" marT="45722" marB="45722"/>
                </a:tc>
                <a:tc>
                  <a:txBody>
                    <a:bodyPr/>
                    <a:lstStyle/>
                    <a:p>
                      <a:endParaRPr lang="nl-NL" sz="1800" dirty="0"/>
                    </a:p>
                  </a:txBody>
                  <a:tcPr marL="91434" marR="91434" marT="45722" marB="45722"/>
                </a:tc>
                <a:tc>
                  <a:txBody>
                    <a:bodyPr/>
                    <a:lstStyle/>
                    <a:p>
                      <a:endParaRPr lang="nl-NL" sz="1800"/>
                    </a:p>
                  </a:txBody>
                  <a:tcPr marL="91434" marR="91434" marT="45722" marB="45722"/>
                </a:tc>
                <a:extLst>
                  <a:ext uri="{0D108BD9-81ED-4DB2-BD59-A6C34878D82A}">
                    <a16:rowId xmlns:a16="http://schemas.microsoft.com/office/drawing/2014/main" val="10001"/>
                  </a:ext>
                </a:extLst>
              </a:tr>
              <a:tr h="392942">
                <a:tc>
                  <a:txBody>
                    <a:bodyPr/>
                    <a:lstStyle/>
                    <a:p>
                      <a:r>
                        <a:rPr lang="nl-NL" sz="1800" dirty="0"/>
                        <a:t>Graanproducten</a:t>
                      </a:r>
                    </a:p>
                  </a:txBody>
                  <a:tcPr marL="91434" marR="91434" marT="45722" marB="45722"/>
                </a:tc>
                <a:tc>
                  <a:txBody>
                    <a:bodyPr/>
                    <a:lstStyle/>
                    <a:p>
                      <a:endParaRPr lang="nl-NL" sz="1800"/>
                    </a:p>
                  </a:txBody>
                  <a:tcPr marL="91434" marR="91434" marT="45722" marB="45722"/>
                </a:tc>
                <a:tc>
                  <a:txBody>
                    <a:bodyPr/>
                    <a:lstStyle/>
                    <a:p>
                      <a:endParaRPr lang="nl-NL" sz="1800"/>
                    </a:p>
                  </a:txBody>
                  <a:tcPr marL="91434" marR="91434" marT="45722" marB="45722"/>
                </a:tc>
                <a:tc>
                  <a:txBody>
                    <a:bodyPr/>
                    <a:lstStyle/>
                    <a:p>
                      <a:endParaRPr lang="nl-NL" sz="1800"/>
                    </a:p>
                  </a:txBody>
                  <a:tcPr marL="91434" marR="91434" marT="45722" marB="45722"/>
                </a:tc>
                <a:extLst>
                  <a:ext uri="{0D108BD9-81ED-4DB2-BD59-A6C34878D82A}">
                    <a16:rowId xmlns:a16="http://schemas.microsoft.com/office/drawing/2014/main" val="10002"/>
                  </a:ext>
                </a:extLst>
              </a:tr>
              <a:tr h="640108">
                <a:tc>
                  <a:txBody>
                    <a:bodyPr/>
                    <a:lstStyle/>
                    <a:p>
                      <a:r>
                        <a:rPr lang="nl-NL" sz="1800" dirty="0"/>
                        <a:t>Oliehoudende zaden</a:t>
                      </a:r>
                    </a:p>
                  </a:txBody>
                  <a:tcPr marL="91434" marR="91434" marT="45722" marB="45722"/>
                </a:tc>
                <a:tc>
                  <a:txBody>
                    <a:bodyPr/>
                    <a:lstStyle/>
                    <a:p>
                      <a:endParaRPr lang="nl-NL" sz="1800"/>
                    </a:p>
                  </a:txBody>
                  <a:tcPr marL="91434" marR="91434" marT="45722" marB="45722"/>
                </a:tc>
                <a:tc>
                  <a:txBody>
                    <a:bodyPr/>
                    <a:lstStyle/>
                    <a:p>
                      <a:endParaRPr lang="nl-NL" sz="1800" dirty="0"/>
                    </a:p>
                  </a:txBody>
                  <a:tcPr marL="91434" marR="91434" marT="45722" marB="45722"/>
                </a:tc>
                <a:tc>
                  <a:txBody>
                    <a:bodyPr/>
                    <a:lstStyle/>
                    <a:p>
                      <a:endParaRPr lang="nl-NL" sz="1800"/>
                    </a:p>
                  </a:txBody>
                  <a:tcPr marL="91434" marR="91434" marT="45722" marB="45722"/>
                </a:tc>
                <a:extLst>
                  <a:ext uri="{0D108BD9-81ED-4DB2-BD59-A6C34878D82A}">
                    <a16:rowId xmlns:a16="http://schemas.microsoft.com/office/drawing/2014/main" val="10003"/>
                  </a:ext>
                </a:extLst>
              </a:tr>
              <a:tr h="392942">
                <a:tc>
                  <a:txBody>
                    <a:bodyPr/>
                    <a:lstStyle/>
                    <a:p>
                      <a:r>
                        <a:rPr lang="nl-NL" sz="1800" dirty="0"/>
                        <a:t>Peulvruchten</a:t>
                      </a:r>
                    </a:p>
                  </a:txBody>
                  <a:tcPr marL="91434" marR="91434" marT="45722" marB="45722"/>
                </a:tc>
                <a:tc>
                  <a:txBody>
                    <a:bodyPr/>
                    <a:lstStyle/>
                    <a:p>
                      <a:endParaRPr lang="nl-NL" sz="1800"/>
                    </a:p>
                  </a:txBody>
                  <a:tcPr marL="91434" marR="91434" marT="45722" marB="45722"/>
                </a:tc>
                <a:tc>
                  <a:txBody>
                    <a:bodyPr/>
                    <a:lstStyle/>
                    <a:p>
                      <a:endParaRPr lang="nl-NL" sz="1800"/>
                    </a:p>
                  </a:txBody>
                  <a:tcPr marL="91434" marR="91434" marT="45722" marB="45722"/>
                </a:tc>
                <a:tc>
                  <a:txBody>
                    <a:bodyPr/>
                    <a:lstStyle/>
                    <a:p>
                      <a:endParaRPr lang="nl-NL" sz="1800"/>
                    </a:p>
                  </a:txBody>
                  <a:tcPr marL="91434" marR="91434" marT="45722" marB="45722"/>
                </a:tc>
                <a:extLst>
                  <a:ext uri="{0D108BD9-81ED-4DB2-BD59-A6C34878D82A}">
                    <a16:rowId xmlns:a16="http://schemas.microsoft.com/office/drawing/2014/main" val="10004"/>
                  </a:ext>
                </a:extLst>
              </a:tr>
              <a:tr h="640108">
                <a:tc>
                  <a:txBody>
                    <a:bodyPr/>
                    <a:lstStyle/>
                    <a:p>
                      <a:r>
                        <a:rPr lang="nl-NL" sz="1800" dirty="0"/>
                        <a:t>Vlinderbloemigen</a:t>
                      </a:r>
                    </a:p>
                  </a:txBody>
                  <a:tcPr marL="91434" marR="91434" marT="45722" marB="45722"/>
                </a:tc>
                <a:tc>
                  <a:txBody>
                    <a:bodyPr/>
                    <a:lstStyle/>
                    <a:p>
                      <a:endParaRPr lang="nl-NL" sz="1800"/>
                    </a:p>
                  </a:txBody>
                  <a:tcPr marL="91434" marR="91434" marT="45722" marB="45722"/>
                </a:tc>
                <a:tc>
                  <a:txBody>
                    <a:bodyPr/>
                    <a:lstStyle/>
                    <a:p>
                      <a:endParaRPr lang="nl-NL" sz="1800"/>
                    </a:p>
                  </a:txBody>
                  <a:tcPr marL="91434" marR="91434" marT="45722" marB="45722"/>
                </a:tc>
                <a:tc>
                  <a:txBody>
                    <a:bodyPr/>
                    <a:lstStyle/>
                    <a:p>
                      <a:endParaRPr lang="nl-NL" sz="1800"/>
                    </a:p>
                  </a:txBody>
                  <a:tcPr marL="91434" marR="91434" marT="45722" marB="45722"/>
                </a:tc>
                <a:extLst>
                  <a:ext uri="{0D108BD9-81ED-4DB2-BD59-A6C34878D82A}">
                    <a16:rowId xmlns:a16="http://schemas.microsoft.com/office/drawing/2014/main" val="10005"/>
                  </a:ext>
                </a:extLst>
              </a:tr>
              <a:tr h="640108">
                <a:tc>
                  <a:txBody>
                    <a:bodyPr/>
                    <a:lstStyle/>
                    <a:p>
                      <a:r>
                        <a:rPr lang="nl-NL" sz="1800" dirty="0"/>
                        <a:t>Knol en wortelgewassen</a:t>
                      </a:r>
                    </a:p>
                  </a:txBody>
                  <a:tcPr marL="91434" marR="91434" marT="45722" marB="45722"/>
                </a:tc>
                <a:tc>
                  <a:txBody>
                    <a:bodyPr/>
                    <a:lstStyle/>
                    <a:p>
                      <a:endParaRPr lang="nl-NL" sz="1800"/>
                    </a:p>
                  </a:txBody>
                  <a:tcPr marL="91434" marR="91434" marT="45722" marB="45722"/>
                </a:tc>
                <a:tc>
                  <a:txBody>
                    <a:bodyPr/>
                    <a:lstStyle/>
                    <a:p>
                      <a:endParaRPr lang="nl-NL" sz="1800"/>
                    </a:p>
                  </a:txBody>
                  <a:tcPr marL="91434" marR="91434" marT="45722" marB="45722"/>
                </a:tc>
                <a:tc>
                  <a:txBody>
                    <a:bodyPr/>
                    <a:lstStyle/>
                    <a:p>
                      <a:endParaRPr lang="nl-NL" sz="1800"/>
                    </a:p>
                  </a:txBody>
                  <a:tcPr marL="91434" marR="91434" marT="45722" marB="45722"/>
                </a:tc>
                <a:extLst>
                  <a:ext uri="{0D108BD9-81ED-4DB2-BD59-A6C34878D82A}">
                    <a16:rowId xmlns:a16="http://schemas.microsoft.com/office/drawing/2014/main" val="10006"/>
                  </a:ext>
                </a:extLst>
              </a:tr>
              <a:tr h="392942">
                <a:tc>
                  <a:txBody>
                    <a:bodyPr/>
                    <a:lstStyle/>
                    <a:p>
                      <a:r>
                        <a:rPr lang="nl-NL" sz="1800" dirty="0"/>
                        <a:t>Groent</a:t>
                      </a:r>
                      <a:r>
                        <a:rPr lang="nl-NL" sz="1800" baseline="0" dirty="0"/>
                        <a:t>e en fruit</a:t>
                      </a:r>
                      <a:endParaRPr lang="nl-NL" sz="1800" dirty="0"/>
                    </a:p>
                  </a:txBody>
                  <a:tcPr marL="91434" marR="91434" marT="45722" marB="45722"/>
                </a:tc>
                <a:tc>
                  <a:txBody>
                    <a:bodyPr/>
                    <a:lstStyle/>
                    <a:p>
                      <a:endParaRPr lang="nl-NL" sz="1800"/>
                    </a:p>
                  </a:txBody>
                  <a:tcPr marL="91434" marR="91434" marT="45722" marB="45722"/>
                </a:tc>
                <a:tc>
                  <a:txBody>
                    <a:bodyPr/>
                    <a:lstStyle/>
                    <a:p>
                      <a:endParaRPr lang="nl-NL" sz="1800"/>
                    </a:p>
                  </a:txBody>
                  <a:tcPr marL="91434" marR="91434" marT="45722" marB="45722"/>
                </a:tc>
                <a:tc>
                  <a:txBody>
                    <a:bodyPr/>
                    <a:lstStyle/>
                    <a:p>
                      <a:endParaRPr lang="nl-NL" sz="1800" dirty="0"/>
                    </a:p>
                  </a:txBody>
                  <a:tcPr marL="91434" marR="91434" marT="45722" marB="45722"/>
                </a:tc>
                <a:extLst>
                  <a:ext uri="{0D108BD9-81ED-4DB2-BD59-A6C34878D82A}">
                    <a16:rowId xmlns:a16="http://schemas.microsoft.com/office/drawing/2014/main" val="10007"/>
                  </a:ext>
                </a:extLst>
              </a:tr>
              <a:tr h="914440">
                <a:tc>
                  <a:txBody>
                    <a:bodyPr/>
                    <a:lstStyle/>
                    <a:p>
                      <a:r>
                        <a:rPr lang="nl-NL" sz="1800" dirty="0"/>
                        <a:t>Producten</a:t>
                      </a:r>
                      <a:r>
                        <a:rPr lang="nl-NL" sz="1800" baseline="0" dirty="0"/>
                        <a:t> van dierlijke afkomst</a:t>
                      </a:r>
                      <a:endParaRPr lang="nl-NL" sz="1800" dirty="0"/>
                    </a:p>
                  </a:txBody>
                  <a:tcPr marL="91434" marR="91434" marT="45722" marB="45722"/>
                </a:tc>
                <a:tc>
                  <a:txBody>
                    <a:bodyPr/>
                    <a:lstStyle/>
                    <a:p>
                      <a:endParaRPr lang="nl-NL" sz="1800"/>
                    </a:p>
                  </a:txBody>
                  <a:tcPr marL="91434" marR="91434" marT="45722" marB="45722"/>
                </a:tc>
                <a:tc>
                  <a:txBody>
                    <a:bodyPr/>
                    <a:lstStyle/>
                    <a:p>
                      <a:endParaRPr lang="nl-NL" sz="1800"/>
                    </a:p>
                  </a:txBody>
                  <a:tcPr marL="91434" marR="91434" marT="45722" marB="45722"/>
                </a:tc>
                <a:tc>
                  <a:txBody>
                    <a:bodyPr/>
                    <a:lstStyle/>
                    <a:p>
                      <a:endParaRPr lang="nl-NL" sz="1800" dirty="0"/>
                    </a:p>
                  </a:txBody>
                  <a:tcPr marL="91434" marR="91434" marT="45722" marB="45722"/>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1210511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fld id="{A0235114-32C6-4B05-99FA-5F437A034559}" type="slidenum">
              <a:rPr lang="en-US" smtClean="0">
                <a:solidFill>
                  <a:srgbClr val="808080"/>
                </a:solidFill>
              </a:rPr>
              <a:pPr>
                <a:defRPr/>
              </a:pPr>
              <a:t>25</a:t>
            </a:fld>
            <a:endParaRPr lang="en-US">
              <a:solidFill>
                <a:srgbClr val="808080"/>
              </a:solidFill>
            </a:endParaRPr>
          </a:p>
        </p:txBody>
      </p:sp>
      <p:sp>
        <p:nvSpPr>
          <p:cNvPr id="64514" name="Titel 1"/>
          <p:cNvSpPr>
            <a:spLocks noGrp="1"/>
          </p:cNvSpPr>
          <p:nvPr>
            <p:ph type="title" idx="4294967295"/>
          </p:nvPr>
        </p:nvSpPr>
        <p:spPr>
          <a:xfrm>
            <a:off x="0" y="404813"/>
            <a:ext cx="7773988" cy="1143000"/>
          </a:xfrm>
        </p:spPr>
        <p:txBody>
          <a:bodyPr/>
          <a:lstStyle/>
          <a:p>
            <a:r>
              <a:rPr lang="nl-NL"/>
              <a:t>Opdracht</a:t>
            </a:r>
          </a:p>
        </p:txBody>
      </p:sp>
      <p:graphicFrame>
        <p:nvGraphicFramePr>
          <p:cNvPr id="5" name="Tabel 4"/>
          <p:cNvGraphicFramePr>
            <a:graphicFrameLocks noGrp="1"/>
          </p:cNvGraphicFramePr>
          <p:nvPr/>
        </p:nvGraphicFramePr>
        <p:xfrm>
          <a:off x="395288" y="1268413"/>
          <a:ext cx="8353424" cy="5337176"/>
        </p:xfrm>
        <a:graphic>
          <a:graphicData uri="http://schemas.openxmlformats.org/drawingml/2006/table">
            <a:tbl>
              <a:tblPr firstRow="1" bandRow="1">
                <a:tableStyleId>{5C22544A-7EE6-4342-B048-85BDC9FD1C3A}</a:tableStyleId>
              </a:tblPr>
              <a:tblGrid>
                <a:gridCol w="2088356">
                  <a:extLst>
                    <a:ext uri="{9D8B030D-6E8A-4147-A177-3AD203B41FA5}">
                      <a16:colId xmlns:a16="http://schemas.microsoft.com/office/drawing/2014/main" val="20000"/>
                    </a:ext>
                  </a:extLst>
                </a:gridCol>
                <a:gridCol w="2088356">
                  <a:extLst>
                    <a:ext uri="{9D8B030D-6E8A-4147-A177-3AD203B41FA5}">
                      <a16:colId xmlns:a16="http://schemas.microsoft.com/office/drawing/2014/main" val="20001"/>
                    </a:ext>
                  </a:extLst>
                </a:gridCol>
                <a:gridCol w="2088356">
                  <a:extLst>
                    <a:ext uri="{9D8B030D-6E8A-4147-A177-3AD203B41FA5}">
                      <a16:colId xmlns:a16="http://schemas.microsoft.com/office/drawing/2014/main" val="20002"/>
                    </a:ext>
                  </a:extLst>
                </a:gridCol>
                <a:gridCol w="2088356">
                  <a:extLst>
                    <a:ext uri="{9D8B030D-6E8A-4147-A177-3AD203B41FA5}">
                      <a16:colId xmlns:a16="http://schemas.microsoft.com/office/drawing/2014/main" val="20003"/>
                    </a:ext>
                  </a:extLst>
                </a:gridCol>
              </a:tblGrid>
              <a:tr h="914487">
                <a:tc>
                  <a:txBody>
                    <a:bodyPr/>
                    <a:lstStyle/>
                    <a:p>
                      <a:r>
                        <a:rPr lang="nl-NL" sz="1800" dirty="0"/>
                        <a:t>Naam bijproduct</a:t>
                      </a:r>
                    </a:p>
                  </a:txBody>
                  <a:tcPr marL="91445" marR="91445" marT="45724" marB="45724"/>
                </a:tc>
                <a:tc>
                  <a:txBody>
                    <a:bodyPr/>
                    <a:lstStyle/>
                    <a:p>
                      <a:r>
                        <a:rPr lang="nl-NL" sz="1800" dirty="0"/>
                        <a:t>Afbeelding bijproduct</a:t>
                      </a:r>
                    </a:p>
                  </a:txBody>
                  <a:tcPr marL="91445" marR="91445" marT="45724" marB="45724"/>
                </a:tc>
                <a:tc>
                  <a:txBody>
                    <a:bodyPr/>
                    <a:lstStyle/>
                    <a:p>
                      <a:r>
                        <a:rPr lang="nl-NL" sz="1800" dirty="0"/>
                        <a:t>Omschrijving</a:t>
                      </a:r>
                      <a:r>
                        <a:rPr lang="nl-NL" sz="1800" baseline="0" dirty="0"/>
                        <a:t> bijproduct</a:t>
                      </a:r>
                      <a:endParaRPr lang="nl-NL" sz="1800" dirty="0"/>
                    </a:p>
                  </a:txBody>
                  <a:tcPr marL="91445" marR="91445" marT="45724" marB="45724"/>
                </a:tc>
                <a:tc>
                  <a:txBody>
                    <a:bodyPr/>
                    <a:lstStyle/>
                    <a:p>
                      <a:r>
                        <a:rPr lang="nl-NL" sz="1800" dirty="0"/>
                        <a:t>Voorbeeld indien van toepassing</a:t>
                      </a:r>
                    </a:p>
                  </a:txBody>
                  <a:tcPr marL="91445" marR="91445" marT="45724" marB="45724"/>
                </a:tc>
                <a:extLst>
                  <a:ext uri="{0D108BD9-81ED-4DB2-BD59-A6C34878D82A}">
                    <a16:rowId xmlns:a16="http://schemas.microsoft.com/office/drawing/2014/main" val="10000"/>
                  </a:ext>
                </a:extLst>
              </a:tr>
              <a:tr h="379806">
                <a:tc>
                  <a:txBody>
                    <a:bodyPr/>
                    <a:lstStyle/>
                    <a:p>
                      <a:r>
                        <a:rPr lang="nl-NL" sz="1800" dirty="0"/>
                        <a:t>Zemelen</a:t>
                      </a:r>
                    </a:p>
                  </a:txBody>
                  <a:tcPr marL="91445" marR="91445" marT="45724" marB="45724"/>
                </a:tc>
                <a:tc>
                  <a:txBody>
                    <a:bodyPr/>
                    <a:lstStyle/>
                    <a:p>
                      <a:endParaRPr lang="nl-NL" sz="1800"/>
                    </a:p>
                  </a:txBody>
                  <a:tcPr marL="91445" marR="91445" marT="45724" marB="45724"/>
                </a:tc>
                <a:tc>
                  <a:txBody>
                    <a:bodyPr/>
                    <a:lstStyle/>
                    <a:p>
                      <a:endParaRPr lang="nl-NL" sz="1800" dirty="0"/>
                    </a:p>
                  </a:txBody>
                  <a:tcPr marL="91445" marR="91445" marT="45724" marB="45724"/>
                </a:tc>
                <a:tc>
                  <a:txBody>
                    <a:bodyPr/>
                    <a:lstStyle/>
                    <a:p>
                      <a:endParaRPr lang="nl-NL" sz="1800"/>
                    </a:p>
                  </a:txBody>
                  <a:tcPr marL="91445" marR="91445" marT="45724" marB="45724"/>
                </a:tc>
                <a:extLst>
                  <a:ext uri="{0D108BD9-81ED-4DB2-BD59-A6C34878D82A}">
                    <a16:rowId xmlns:a16="http://schemas.microsoft.com/office/drawing/2014/main" val="10001"/>
                  </a:ext>
                </a:extLst>
              </a:tr>
              <a:tr h="379806">
                <a:tc>
                  <a:txBody>
                    <a:bodyPr/>
                    <a:lstStyle/>
                    <a:p>
                      <a:r>
                        <a:rPr lang="nl-NL" sz="1800" dirty="0"/>
                        <a:t>Schroot</a:t>
                      </a:r>
                    </a:p>
                  </a:txBody>
                  <a:tcPr marL="91445" marR="91445" marT="45724" marB="45724"/>
                </a:tc>
                <a:tc>
                  <a:txBody>
                    <a:bodyPr/>
                    <a:lstStyle/>
                    <a:p>
                      <a:endParaRPr lang="nl-NL" sz="1800"/>
                    </a:p>
                  </a:txBody>
                  <a:tcPr marL="91445" marR="91445" marT="45724" marB="45724"/>
                </a:tc>
                <a:tc>
                  <a:txBody>
                    <a:bodyPr/>
                    <a:lstStyle/>
                    <a:p>
                      <a:endParaRPr lang="nl-NL" sz="1800"/>
                    </a:p>
                  </a:txBody>
                  <a:tcPr marL="91445" marR="91445" marT="45724" marB="45724"/>
                </a:tc>
                <a:tc>
                  <a:txBody>
                    <a:bodyPr/>
                    <a:lstStyle/>
                    <a:p>
                      <a:endParaRPr lang="nl-NL" sz="1800"/>
                    </a:p>
                  </a:txBody>
                  <a:tcPr marL="91445" marR="91445" marT="45724" marB="45724"/>
                </a:tc>
                <a:extLst>
                  <a:ext uri="{0D108BD9-81ED-4DB2-BD59-A6C34878D82A}">
                    <a16:rowId xmlns:a16="http://schemas.microsoft.com/office/drawing/2014/main" val="10002"/>
                  </a:ext>
                </a:extLst>
              </a:tr>
              <a:tr h="596836">
                <a:tc>
                  <a:txBody>
                    <a:bodyPr/>
                    <a:lstStyle/>
                    <a:p>
                      <a:r>
                        <a:rPr lang="nl-NL" sz="1800" dirty="0"/>
                        <a:t>Pulp</a:t>
                      </a:r>
                    </a:p>
                  </a:txBody>
                  <a:tcPr marL="91445" marR="91445" marT="45724" marB="45724"/>
                </a:tc>
                <a:tc>
                  <a:txBody>
                    <a:bodyPr/>
                    <a:lstStyle/>
                    <a:p>
                      <a:endParaRPr lang="nl-NL" sz="1800"/>
                    </a:p>
                  </a:txBody>
                  <a:tcPr marL="91445" marR="91445" marT="45724" marB="45724"/>
                </a:tc>
                <a:tc>
                  <a:txBody>
                    <a:bodyPr/>
                    <a:lstStyle/>
                    <a:p>
                      <a:endParaRPr lang="nl-NL" sz="1800" dirty="0"/>
                    </a:p>
                  </a:txBody>
                  <a:tcPr marL="91445" marR="91445" marT="45724" marB="45724"/>
                </a:tc>
                <a:tc>
                  <a:txBody>
                    <a:bodyPr/>
                    <a:lstStyle/>
                    <a:p>
                      <a:endParaRPr lang="nl-NL" sz="1800"/>
                    </a:p>
                  </a:txBody>
                  <a:tcPr marL="91445" marR="91445" marT="45724" marB="45724"/>
                </a:tc>
                <a:extLst>
                  <a:ext uri="{0D108BD9-81ED-4DB2-BD59-A6C34878D82A}">
                    <a16:rowId xmlns:a16="http://schemas.microsoft.com/office/drawing/2014/main" val="10003"/>
                  </a:ext>
                </a:extLst>
              </a:tr>
              <a:tr h="379806">
                <a:tc>
                  <a:txBody>
                    <a:bodyPr/>
                    <a:lstStyle/>
                    <a:p>
                      <a:r>
                        <a:rPr lang="nl-NL" sz="1800" dirty="0"/>
                        <a:t>Melasse</a:t>
                      </a:r>
                    </a:p>
                  </a:txBody>
                  <a:tcPr marL="91445" marR="91445" marT="45724" marB="45724"/>
                </a:tc>
                <a:tc>
                  <a:txBody>
                    <a:bodyPr/>
                    <a:lstStyle/>
                    <a:p>
                      <a:endParaRPr lang="nl-NL" sz="1800"/>
                    </a:p>
                  </a:txBody>
                  <a:tcPr marL="91445" marR="91445" marT="45724" marB="45724"/>
                </a:tc>
                <a:tc>
                  <a:txBody>
                    <a:bodyPr/>
                    <a:lstStyle/>
                    <a:p>
                      <a:endParaRPr lang="nl-NL" sz="1800"/>
                    </a:p>
                  </a:txBody>
                  <a:tcPr marL="91445" marR="91445" marT="45724" marB="45724"/>
                </a:tc>
                <a:tc>
                  <a:txBody>
                    <a:bodyPr/>
                    <a:lstStyle/>
                    <a:p>
                      <a:endParaRPr lang="nl-NL" sz="1800"/>
                    </a:p>
                  </a:txBody>
                  <a:tcPr marL="91445" marR="91445" marT="45724" marB="45724"/>
                </a:tc>
                <a:extLst>
                  <a:ext uri="{0D108BD9-81ED-4DB2-BD59-A6C34878D82A}">
                    <a16:rowId xmlns:a16="http://schemas.microsoft.com/office/drawing/2014/main" val="10004"/>
                  </a:ext>
                </a:extLst>
              </a:tr>
              <a:tr h="596836">
                <a:tc>
                  <a:txBody>
                    <a:bodyPr/>
                    <a:lstStyle/>
                    <a:p>
                      <a:r>
                        <a:rPr lang="nl-NL" sz="1800" dirty="0"/>
                        <a:t>Tapioca</a:t>
                      </a:r>
                    </a:p>
                  </a:txBody>
                  <a:tcPr marL="91445" marR="91445" marT="45724" marB="45724"/>
                </a:tc>
                <a:tc>
                  <a:txBody>
                    <a:bodyPr/>
                    <a:lstStyle/>
                    <a:p>
                      <a:endParaRPr lang="nl-NL" sz="1800"/>
                    </a:p>
                  </a:txBody>
                  <a:tcPr marL="91445" marR="91445" marT="45724" marB="45724"/>
                </a:tc>
                <a:tc>
                  <a:txBody>
                    <a:bodyPr/>
                    <a:lstStyle/>
                    <a:p>
                      <a:endParaRPr lang="nl-NL" sz="1800"/>
                    </a:p>
                  </a:txBody>
                  <a:tcPr marL="91445" marR="91445" marT="45724" marB="45724"/>
                </a:tc>
                <a:tc>
                  <a:txBody>
                    <a:bodyPr/>
                    <a:lstStyle/>
                    <a:p>
                      <a:endParaRPr lang="nl-NL" sz="1800"/>
                    </a:p>
                  </a:txBody>
                  <a:tcPr marL="91445" marR="91445" marT="45724" marB="45724"/>
                </a:tc>
                <a:extLst>
                  <a:ext uri="{0D108BD9-81ED-4DB2-BD59-A6C34878D82A}">
                    <a16:rowId xmlns:a16="http://schemas.microsoft.com/office/drawing/2014/main" val="10005"/>
                  </a:ext>
                </a:extLst>
              </a:tr>
              <a:tr h="596836">
                <a:tc>
                  <a:txBody>
                    <a:bodyPr/>
                    <a:lstStyle/>
                    <a:p>
                      <a:r>
                        <a:rPr lang="nl-NL" sz="1800" dirty="0"/>
                        <a:t>Bierborstel</a:t>
                      </a:r>
                    </a:p>
                  </a:txBody>
                  <a:tcPr marL="91445" marR="91445" marT="45724" marB="45724"/>
                </a:tc>
                <a:tc>
                  <a:txBody>
                    <a:bodyPr/>
                    <a:lstStyle/>
                    <a:p>
                      <a:endParaRPr lang="nl-NL" sz="1800"/>
                    </a:p>
                  </a:txBody>
                  <a:tcPr marL="91445" marR="91445" marT="45724" marB="45724"/>
                </a:tc>
                <a:tc>
                  <a:txBody>
                    <a:bodyPr/>
                    <a:lstStyle/>
                    <a:p>
                      <a:endParaRPr lang="nl-NL" sz="1800"/>
                    </a:p>
                  </a:txBody>
                  <a:tcPr marL="91445" marR="91445" marT="45724" marB="45724"/>
                </a:tc>
                <a:tc>
                  <a:txBody>
                    <a:bodyPr/>
                    <a:lstStyle/>
                    <a:p>
                      <a:endParaRPr lang="nl-NL" sz="1800"/>
                    </a:p>
                  </a:txBody>
                  <a:tcPr marL="91445" marR="91445" marT="45724" marB="45724"/>
                </a:tc>
                <a:extLst>
                  <a:ext uri="{0D108BD9-81ED-4DB2-BD59-A6C34878D82A}">
                    <a16:rowId xmlns:a16="http://schemas.microsoft.com/office/drawing/2014/main" val="10006"/>
                  </a:ext>
                </a:extLst>
              </a:tr>
              <a:tr h="640141">
                <a:tc>
                  <a:txBody>
                    <a:bodyPr/>
                    <a:lstStyle/>
                    <a:p>
                      <a:r>
                        <a:rPr lang="nl-NL" sz="1800" dirty="0"/>
                        <a:t>Levensmiddelen</a:t>
                      </a:r>
                      <a:r>
                        <a:rPr lang="nl-NL" sz="1800" baseline="0" dirty="0"/>
                        <a:t> uit supermarkt</a:t>
                      </a:r>
                      <a:endParaRPr lang="nl-NL" sz="1800" dirty="0"/>
                    </a:p>
                  </a:txBody>
                  <a:tcPr marL="91445" marR="91445" marT="45724" marB="45724"/>
                </a:tc>
                <a:tc>
                  <a:txBody>
                    <a:bodyPr/>
                    <a:lstStyle/>
                    <a:p>
                      <a:endParaRPr lang="nl-NL" sz="1800"/>
                    </a:p>
                  </a:txBody>
                  <a:tcPr marL="91445" marR="91445" marT="45724" marB="45724"/>
                </a:tc>
                <a:tc>
                  <a:txBody>
                    <a:bodyPr/>
                    <a:lstStyle/>
                    <a:p>
                      <a:endParaRPr lang="nl-NL" sz="1800"/>
                    </a:p>
                  </a:txBody>
                  <a:tcPr marL="91445" marR="91445" marT="45724" marB="45724"/>
                </a:tc>
                <a:tc>
                  <a:txBody>
                    <a:bodyPr/>
                    <a:lstStyle/>
                    <a:p>
                      <a:endParaRPr lang="nl-NL" sz="1800" dirty="0"/>
                    </a:p>
                  </a:txBody>
                  <a:tcPr marL="91445" marR="91445" marT="45724" marB="45724"/>
                </a:tc>
                <a:extLst>
                  <a:ext uri="{0D108BD9-81ED-4DB2-BD59-A6C34878D82A}">
                    <a16:rowId xmlns:a16="http://schemas.microsoft.com/office/drawing/2014/main" val="10007"/>
                  </a:ext>
                </a:extLst>
              </a:tr>
              <a:tr h="852622">
                <a:tc>
                  <a:txBody>
                    <a:bodyPr/>
                    <a:lstStyle/>
                    <a:p>
                      <a:r>
                        <a:rPr lang="nl-NL" sz="1800" dirty="0"/>
                        <a:t>aardappelstoomschillen</a:t>
                      </a:r>
                    </a:p>
                  </a:txBody>
                  <a:tcPr marL="91445" marR="91445" marT="45724" marB="45724"/>
                </a:tc>
                <a:tc>
                  <a:txBody>
                    <a:bodyPr/>
                    <a:lstStyle/>
                    <a:p>
                      <a:endParaRPr lang="nl-NL" sz="1800"/>
                    </a:p>
                  </a:txBody>
                  <a:tcPr marL="91445" marR="91445" marT="45724" marB="45724"/>
                </a:tc>
                <a:tc>
                  <a:txBody>
                    <a:bodyPr/>
                    <a:lstStyle/>
                    <a:p>
                      <a:endParaRPr lang="nl-NL" sz="1800"/>
                    </a:p>
                  </a:txBody>
                  <a:tcPr marL="91445" marR="91445" marT="45724" marB="45724"/>
                </a:tc>
                <a:tc>
                  <a:txBody>
                    <a:bodyPr/>
                    <a:lstStyle/>
                    <a:p>
                      <a:endParaRPr lang="nl-NL" sz="1800" dirty="0"/>
                    </a:p>
                  </a:txBody>
                  <a:tcPr marL="91445" marR="91445" marT="45724" marB="45724"/>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345458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fld id="{7664E8D9-EF61-4DDC-BD43-05ACFE574136}" type="slidenum">
              <a:rPr lang="en-US" smtClean="0">
                <a:solidFill>
                  <a:srgbClr val="808080"/>
                </a:solidFill>
              </a:rPr>
              <a:pPr>
                <a:defRPr/>
              </a:pPr>
              <a:t>3</a:t>
            </a:fld>
            <a:endParaRPr lang="en-US">
              <a:solidFill>
                <a:srgbClr val="808080"/>
              </a:solidFill>
            </a:endParaRPr>
          </a:p>
        </p:txBody>
      </p:sp>
      <p:sp>
        <p:nvSpPr>
          <p:cNvPr id="41986" name="Titel 1"/>
          <p:cNvSpPr>
            <a:spLocks noGrp="1"/>
          </p:cNvSpPr>
          <p:nvPr>
            <p:ph type="title" idx="4294967295"/>
          </p:nvPr>
        </p:nvSpPr>
        <p:spPr>
          <a:xfrm>
            <a:off x="755576" y="980728"/>
            <a:ext cx="7773988" cy="1143000"/>
          </a:xfrm>
        </p:spPr>
        <p:txBody>
          <a:bodyPr/>
          <a:lstStyle/>
          <a:p>
            <a:r>
              <a:rPr lang="nl-NL" dirty="0"/>
              <a:t>Indeling grondstoffen voerders</a:t>
            </a:r>
          </a:p>
        </p:txBody>
      </p:sp>
      <p:sp>
        <p:nvSpPr>
          <p:cNvPr id="3" name="Tijdelijke aanduiding voor inhoud 2"/>
          <p:cNvSpPr>
            <a:spLocks noGrp="1"/>
          </p:cNvSpPr>
          <p:nvPr>
            <p:ph idx="4294967295"/>
          </p:nvPr>
        </p:nvSpPr>
        <p:spPr>
          <a:xfrm>
            <a:off x="1357571" y="2608263"/>
            <a:ext cx="7773988" cy="4113212"/>
          </a:xfrm>
        </p:spPr>
        <p:txBody>
          <a:bodyPr/>
          <a:lstStyle/>
          <a:p>
            <a:pPr>
              <a:defRPr/>
            </a:pPr>
            <a:r>
              <a:rPr lang="nl-NL" dirty="0"/>
              <a:t>Hoofdbestanddeel (dierlijk of plantaardig)</a:t>
            </a:r>
          </a:p>
          <a:p>
            <a:pPr>
              <a:defRPr/>
            </a:pPr>
            <a:r>
              <a:rPr lang="nl-NL" dirty="0"/>
              <a:t>Bijproducten (dierlijk of plantaardig)</a:t>
            </a:r>
          </a:p>
          <a:p>
            <a:pPr>
              <a:defRPr/>
            </a:pPr>
            <a:r>
              <a:rPr lang="nl-NL" dirty="0"/>
              <a:t>Additieven/supplement/toevoeging</a:t>
            </a:r>
          </a:p>
          <a:p>
            <a:pPr>
              <a:defRPr/>
            </a:pPr>
            <a:endParaRPr lang="nl-NL" dirty="0"/>
          </a:p>
          <a:p>
            <a:pPr marL="0" indent="0">
              <a:buFontTx/>
              <a:buNone/>
              <a:defRPr/>
            </a:pPr>
            <a:endParaRPr lang="nl-NL" dirty="0"/>
          </a:p>
        </p:txBody>
      </p:sp>
    </p:spTree>
    <p:extLst>
      <p:ext uri="{BB962C8B-B14F-4D97-AF65-F5344CB8AC3E}">
        <p14:creationId xmlns:p14="http://schemas.microsoft.com/office/powerpoint/2010/main" val="2255955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3"/>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fld id="{F3FC2E54-E46F-4D83-A9D2-A432F7E2A741}" type="slidenum">
              <a:rPr lang="en-US">
                <a:solidFill>
                  <a:srgbClr val="808080"/>
                </a:solidFill>
              </a:rPr>
              <a:pPr>
                <a:defRPr/>
              </a:pPr>
              <a:t>4</a:t>
            </a:fld>
            <a:endParaRPr lang="en-US">
              <a:solidFill>
                <a:srgbClr val="808080"/>
              </a:solidFill>
            </a:endParaRPr>
          </a:p>
        </p:txBody>
      </p:sp>
      <p:sp>
        <p:nvSpPr>
          <p:cNvPr id="43011" name="Rectangle 3"/>
          <p:cNvSpPr>
            <a:spLocks noGrp="1" noChangeArrowheads="1"/>
          </p:cNvSpPr>
          <p:nvPr>
            <p:ph type="body" idx="4294967295"/>
          </p:nvPr>
        </p:nvSpPr>
        <p:spPr>
          <a:xfrm>
            <a:off x="2051720" y="2214882"/>
            <a:ext cx="6300192" cy="4341812"/>
          </a:xfrm>
        </p:spPr>
        <p:txBody>
          <a:bodyPr/>
          <a:lstStyle/>
          <a:p>
            <a:pPr eaLnBrk="1" hangingPunct="1">
              <a:buFontTx/>
              <a:buNone/>
            </a:pPr>
            <a:r>
              <a:rPr lang="nl-NL" sz="2000" dirty="0"/>
              <a:t>Grondstoffen worden onderverdeeld naar herkomst:</a:t>
            </a:r>
          </a:p>
          <a:p>
            <a:pPr eaLnBrk="1" hangingPunct="1">
              <a:buFontTx/>
              <a:buNone/>
            </a:pPr>
            <a:endParaRPr lang="nl-NL" sz="2000" dirty="0"/>
          </a:p>
          <a:p>
            <a:pPr marL="914400" lvl="1" indent="-457200" eaLnBrk="1" hangingPunct="1">
              <a:buFont typeface="Verdana" pitchFamily="34" charset="0"/>
              <a:buAutoNum type="arabicPeriod"/>
            </a:pPr>
            <a:r>
              <a:rPr lang="nl-NL" sz="2000" dirty="0"/>
              <a:t>Grassen </a:t>
            </a:r>
          </a:p>
          <a:p>
            <a:pPr marL="914400" lvl="1" indent="-457200" eaLnBrk="1" hangingPunct="1">
              <a:buFont typeface="Verdana" pitchFamily="34" charset="0"/>
              <a:buAutoNum type="arabicPeriod"/>
            </a:pPr>
            <a:r>
              <a:rPr lang="nl-NL" sz="2000" dirty="0"/>
              <a:t>Graanproducten </a:t>
            </a:r>
            <a:endParaRPr lang="nl-NL" sz="1400" dirty="0"/>
          </a:p>
          <a:p>
            <a:pPr marL="914400" lvl="1" indent="-457200" eaLnBrk="1" hangingPunct="1">
              <a:buFont typeface="Verdana" pitchFamily="34" charset="0"/>
              <a:buAutoNum type="arabicPeriod"/>
            </a:pPr>
            <a:r>
              <a:rPr lang="nl-NL" sz="2000" dirty="0"/>
              <a:t>Oliehoudende zaden</a:t>
            </a:r>
          </a:p>
          <a:p>
            <a:pPr marL="914400" lvl="1" indent="-457200" eaLnBrk="1" hangingPunct="1">
              <a:buFont typeface="Verdana" pitchFamily="34" charset="0"/>
              <a:buAutoNum type="arabicPeriod"/>
            </a:pPr>
            <a:r>
              <a:rPr lang="nl-NL" sz="2000" dirty="0"/>
              <a:t>Peulvruchten</a:t>
            </a:r>
          </a:p>
          <a:p>
            <a:pPr marL="914400" lvl="1" indent="-457200" eaLnBrk="1" hangingPunct="1">
              <a:buFont typeface="Verdana" pitchFamily="34" charset="0"/>
              <a:buAutoNum type="arabicPeriod"/>
            </a:pPr>
            <a:r>
              <a:rPr lang="nl-NL" sz="2000" dirty="0"/>
              <a:t>Vlinderbloemigen</a:t>
            </a:r>
          </a:p>
          <a:p>
            <a:pPr marL="914400" lvl="1" indent="-457200" eaLnBrk="1" hangingPunct="1">
              <a:buFont typeface="Verdana" pitchFamily="34" charset="0"/>
              <a:buAutoNum type="arabicPeriod"/>
            </a:pPr>
            <a:r>
              <a:rPr lang="nl-NL" sz="2000" dirty="0"/>
              <a:t>Knol- en wortelgewassen</a:t>
            </a:r>
          </a:p>
          <a:p>
            <a:pPr marL="914400" lvl="1" indent="-457200" eaLnBrk="1" hangingPunct="1">
              <a:buFont typeface="Verdana" pitchFamily="34" charset="0"/>
              <a:buAutoNum type="arabicPeriod"/>
            </a:pPr>
            <a:r>
              <a:rPr lang="nl-NL" sz="2000" dirty="0"/>
              <a:t>Groente en fruit</a:t>
            </a:r>
          </a:p>
          <a:p>
            <a:pPr marL="914400" lvl="1" indent="-457200" eaLnBrk="1" hangingPunct="1">
              <a:buFont typeface="Verdana" pitchFamily="34" charset="0"/>
              <a:buAutoNum type="arabicPeriod"/>
            </a:pPr>
            <a:r>
              <a:rPr lang="nl-NL" sz="2000" dirty="0"/>
              <a:t>Producten van dierlijke afkomst</a:t>
            </a:r>
          </a:p>
        </p:txBody>
      </p:sp>
      <p:sp>
        <p:nvSpPr>
          <p:cNvPr id="43012" name="Rectangle 2"/>
          <p:cNvSpPr>
            <a:spLocks noGrp="1" noChangeArrowheads="1"/>
          </p:cNvSpPr>
          <p:nvPr>
            <p:ph type="title" idx="4294967295"/>
          </p:nvPr>
        </p:nvSpPr>
        <p:spPr>
          <a:xfrm>
            <a:off x="755576" y="904937"/>
            <a:ext cx="7773988" cy="1143000"/>
          </a:xfrm>
        </p:spPr>
        <p:txBody>
          <a:bodyPr>
            <a:normAutofit fontScale="90000"/>
          </a:bodyPr>
          <a:lstStyle/>
          <a:p>
            <a:pPr eaLnBrk="1" hangingPunct="1"/>
            <a:r>
              <a:rPr lang="nl-NL" dirty="0"/>
              <a:t>Grondstoffen als hoofdbestanddeel</a:t>
            </a:r>
          </a:p>
        </p:txBody>
      </p:sp>
    </p:spTree>
    <p:extLst>
      <p:ext uri="{BB962C8B-B14F-4D97-AF65-F5344CB8AC3E}">
        <p14:creationId xmlns:p14="http://schemas.microsoft.com/office/powerpoint/2010/main" val="2327259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3"/>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fld id="{15BBF4BB-666F-4A81-B0B2-A13CC86BDF3B}" type="slidenum">
              <a:rPr lang="en-US">
                <a:solidFill>
                  <a:srgbClr val="808080"/>
                </a:solidFill>
              </a:rPr>
              <a:pPr>
                <a:defRPr/>
              </a:pPr>
              <a:t>5</a:t>
            </a:fld>
            <a:endParaRPr lang="en-US">
              <a:solidFill>
                <a:srgbClr val="808080"/>
              </a:solidFill>
            </a:endParaRPr>
          </a:p>
        </p:txBody>
      </p:sp>
      <p:sp>
        <p:nvSpPr>
          <p:cNvPr id="44035" name="Rectangle 2"/>
          <p:cNvSpPr>
            <a:spLocks noGrp="1" noChangeArrowheads="1"/>
          </p:cNvSpPr>
          <p:nvPr>
            <p:ph type="title" idx="4294967295"/>
          </p:nvPr>
        </p:nvSpPr>
        <p:spPr>
          <a:xfrm>
            <a:off x="395536" y="181770"/>
            <a:ext cx="7773988" cy="1143000"/>
          </a:xfrm>
        </p:spPr>
        <p:txBody>
          <a:bodyPr/>
          <a:lstStyle/>
          <a:p>
            <a:pPr eaLnBrk="1" hangingPunct="1"/>
            <a:r>
              <a:rPr lang="nl-NL" dirty="0"/>
              <a:t>Grassen</a:t>
            </a:r>
          </a:p>
        </p:txBody>
      </p:sp>
      <p:sp>
        <p:nvSpPr>
          <p:cNvPr id="49156" name="Rectangle 3"/>
          <p:cNvSpPr>
            <a:spLocks noGrp="1" noChangeArrowheads="1"/>
          </p:cNvSpPr>
          <p:nvPr>
            <p:ph type="body" idx="4294967295"/>
          </p:nvPr>
        </p:nvSpPr>
        <p:spPr>
          <a:xfrm>
            <a:off x="1046162" y="1372976"/>
            <a:ext cx="7773988" cy="4113212"/>
          </a:xfrm>
        </p:spPr>
        <p:txBody>
          <a:bodyPr/>
          <a:lstStyle/>
          <a:p>
            <a:pPr eaLnBrk="1" hangingPunct="1">
              <a:lnSpc>
                <a:spcPct val="90000"/>
              </a:lnSpc>
              <a:buFontTx/>
              <a:buNone/>
            </a:pPr>
            <a:r>
              <a:rPr lang="nl-NL" sz="1800" u="sng" dirty="0"/>
              <a:t>Voorjaarsgras</a:t>
            </a:r>
          </a:p>
          <a:p>
            <a:pPr eaLnBrk="1" hangingPunct="1">
              <a:lnSpc>
                <a:spcPct val="90000"/>
              </a:lnSpc>
            </a:pPr>
            <a:r>
              <a:rPr lang="nl-NL" sz="1800" dirty="0"/>
              <a:t>Groeit sneller</a:t>
            </a:r>
          </a:p>
          <a:p>
            <a:pPr eaLnBrk="1" hangingPunct="1">
              <a:lnSpc>
                <a:spcPct val="90000"/>
              </a:lnSpc>
            </a:pPr>
            <a:r>
              <a:rPr lang="nl-NL" sz="1800" dirty="0"/>
              <a:t>Veel energie (zetmeel) </a:t>
            </a:r>
          </a:p>
          <a:p>
            <a:pPr eaLnBrk="1" hangingPunct="1">
              <a:lnSpc>
                <a:spcPct val="90000"/>
              </a:lnSpc>
            </a:pPr>
            <a:r>
              <a:rPr lang="nl-NL" sz="1800" dirty="0"/>
              <a:t>Mals</a:t>
            </a:r>
          </a:p>
          <a:p>
            <a:pPr eaLnBrk="1" hangingPunct="1">
              <a:lnSpc>
                <a:spcPct val="90000"/>
              </a:lnSpc>
            </a:pPr>
            <a:r>
              <a:rPr lang="en-US" sz="1800" dirty="0" err="1"/>
              <a:t>Veel</a:t>
            </a:r>
            <a:r>
              <a:rPr lang="en-US" sz="1800" dirty="0"/>
              <a:t> </a:t>
            </a:r>
            <a:r>
              <a:rPr lang="en-US" sz="1800" dirty="0" err="1"/>
              <a:t>eiwit</a:t>
            </a:r>
            <a:r>
              <a:rPr lang="en-US" sz="1800" dirty="0"/>
              <a:t> </a:t>
            </a:r>
            <a:r>
              <a:rPr lang="en-US" sz="1800" dirty="0" err="1"/>
              <a:t>en</a:t>
            </a:r>
            <a:r>
              <a:rPr lang="en-US" sz="1800" dirty="0"/>
              <a:t> </a:t>
            </a:r>
            <a:r>
              <a:rPr lang="en-US" sz="1800" dirty="0" err="1"/>
              <a:t>suiker</a:t>
            </a:r>
            <a:endParaRPr lang="en-US" sz="1800" dirty="0"/>
          </a:p>
          <a:p>
            <a:pPr eaLnBrk="1" hangingPunct="1">
              <a:lnSpc>
                <a:spcPct val="90000"/>
              </a:lnSpc>
            </a:pPr>
            <a:r>
              <a:rPr lang="en-US" sz="1800" dirty="0"/>
              <a:t>Minder </a:t>
            </a:r>
            <a:r>
              <a:rPr lang="en-US" sz="1800" dirty="0" err="1"/>
              <a:t>ruwe</a:t>
            </a:r>
            <a:r>
              <a:rPr lang="en-US" sz="1800" dirty="0"/>
              <a:t> </a:t>
            </a:r>
            <a:r>
              <a:rPr lang="en-US" sz="1800" dirty="0" err="1"/>
              <a:t>celstof</a:t>
            </a:r>
            <a:endParaRPr lang="nl-NL" sz="1800" dirty="0"/>
          </a:p>
          <a:p>
            <a:pPr eaLnBrk="1" hangingPunct="1">
              <a:lnSpc>
                <a:spcPct val="90000"/>
              </a:lnSpc>
              <a:buFontTx/>
              <a:buNone/>
            </a:pPr>
            <a:endParaRPr lang="nl-NL" sz="1800" dirty="0"/>
          </a:p>
          <a:p>
            <a:pPr eaLnBrk="1" hangingPunct="1">
              <a:lnSpc>
                <a:spcPct val="90000"/>
              </a:lnSpc>
              <a:buFontTx/>
              <a:buNone/>
            </a:pPr>
            <a:endParaRPr lang="nl-NL" sz="1800" dirty="0"/>
          </a:p>
          <a:p>
            <a:pPr eaLnBrk="1" hangingPunct="1">
              <a:lnSpc>
                <a:spcPct val="90000"/>
              </a:lnSpc>
              <a:buFontTx/>
              <a:buNone/>
            </a:pPr>
            <a:r>
              <a:rPr lang="nl-NL" sz="1800" u="sng" dirty="0" err="1"/>
              <a:t>Najaarsgras</a:t>
            </a:r>
            <a:endParaRPr lang="nl-NL" sz="1800" u="sng" dirty="0"/>
          </a:p>
          <a:p>
            <a:pPr eaLnBrk="1" hangingPunct="1">
              <a:lnSpc>
                <a:spcPct val="90000"/>
              </a:lnSpc>
            </a:pPr>
            <a:r>
              <a:rPr lang="nl-NL" sz="1800" dirty="0"/>
              <a:t>Groeit langzamer</a:t>
            </a:r>
          </a:p>
          <a:p>
            <a:pPr eaLnBrk="1" hangingPunct="1">
              <a:lnSpc>
                <a:spcPct val="90000"/>
              </a:lnSpc>
            </a:pPr>
            <a:r>
              <a:rPr lang="nl-NL" sz="1800" dirty="0"/>
              <a:t>Minder energie </a:t>
            </a:r>
          </a:p>
          <a:p>
            <a:pPr eaLnBrk="1" hangingPunct="1">
              <a:lnSpc>
                <a:spcPct val="90000"/>
              </a:lnSpc>
            </a:pPr>
            <a:r>
              <a:rPr lang="nl-NL" sz="1800" dirty="0"/>
              <a:t>Meer ruwe celstof</a:t>
            </a:r>
          </a:p>
          <a:p>
            <a:pPr eaLnBrk="1" hangingPunct="1">
              <a:lnSpc>
                <a:spcPct val="90000"/>
              </a:lnSpc>
            </a:pPr>
            <a:r>
              <a:rPr lang="nl-NL" sz="1800" dirty="0"/>
              <a:t>Meer structuurwaarde</a:t>
            </a:r>
          </a:p>
        </p:txBody>
      </p:sp>
      <p:pic>
        <p:nvPicPr>
          <p:cNvPr id="44037" name="Picture 4"/>
          <p:cNvPicPr>
            <a:picLocks noChangeAspect="1" noChangeArrowheads="1"/>
          </p:cNvPicPr>
          <p:nvPr/>
        </p:nvPicPr>
        <p:blipFill>
          <a:blip r:embed="rId3" cstate="print"/>
          <a:srcRect/>
          <a:stretch>
            <a:fillRect/>
          </a:stretch>
        </p:blipFill>
        <p:spPr bwMode="auto">
          <a:xfrm>
            <a:off x="3967163" y="1125538"/>
            <a:ext cx="4852987" cy="5191125"/>
          </a:xfrm>
          <a:prstGeom prst="rect">
            <a:avLst/>
          </a:prstGeom>
          <a:noFill/>
          <a:ln w="9525">
            <a:noFill/>
            <a:miter lim="800000"/>
            <a:headEnd/>
            <a:tailEnd/>
          </a:ln>
        </p:spPr>
      </p:pic>
    </p:spTree>
    <p:extLst>
      <p:ext uri="{BB962C8B-B14F-4D97-AF65-F5344CB8AC3E}">
        <p14:creationId xmlns:p14="http://schemas.microsoft.com/office/powerpoint/2010/main" val="1808474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15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15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915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915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915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915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9156">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9156">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9156">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9156">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915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3"/>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fld id="{19DC5040-43DE-4A08-AE5D-D7D8DDA5FDB4}" type="slidenum">
              <a:rPr lang="en-US">
                <a:solidFill>
                  <a:srgbClr val="808080"/>
                </a:solidFill>
              </a:rPr>
              <a:pPr>
                <a:defRPr/>
              </a:pPr>
              <a:t>6</a:t>
            </a:fld>
            <a:endParaRPr lang="en-US">
              <a:solidFill>
                <a:srgbClr val="808080"/>
              </a:solidFill>
            </a:endParaRPr>
          </a:p>
        </p:txBody>
      </p:sp>
      <p:sp>
        <p:nvSpPr>
          <p:cNvPr id="45059" name="Rectangle 2"/>
          <p:cNvSpPr>
            <a:spLocks noGrp="1" noChangeArrowheads="1"/>
          </p:cNvSpPr>
          <p:nvPr>
            <p:ph type="title" idx="4294967295"/>
          </p:nvPr>
        </p:nvSpPr>
        <p:spPr>
          <a:xfrm>
            <a:off x="755576" y="256217"/>
            <a:ext cx="7773988" cy="1143000"/>
          </a:xfrm>
        </p:spPr>
        <p:txBody>
          <a:bodyPr/>
          <a:lstStyle/>
          <a:p>
            <a:pPr eaLnBrk="1" hangingPunct="1"/>
            <a:r>
              <a:rPr lang="nl-NL" sz="2400" dirty="0"/>
              <a:t>Graanproducten</a:t>
            </a:r>
          </a:p>
        </p:txBody>
      </p:sp>
      <p:sp>
        <p:nvSpPr>
          <p:cNvPr id="50180" name="Rectangle 3"/>
          <p:cNvSpPr>
            <a:spLocks noGrp="1" noChangeArrowheads="1"/>
          </p:cNvSpPr>
          <p:nvPr>
            <p:ph type="body" idx="4294967295"/>
          </p:nvPr>
        </p:nvSpPr>
        <p:spPr>
          <a:xfrm>
            <a:off x="932149" y="1492250"/>
            <a:ext cx="7773988" cy="5016500"/>
          </a:xfrm>
        </p:spPr>
        <p:txBody>
          <a:bodyPr/>
          <a:lstStyle/>
          <a:p>
            <a:pPr eaLnBrk="1" hangingPunct="1"/>
            <a:r>
              <a:rPr lang="nl-NL" sz="1800" dirty="0"/>
              <a:t>Graan is een verzamelnaam voor cultuurgewassen die tot de </a:t>
            </a:r>
            <a:r>
              <a:rPr lang="nl-NL" sz="1800" dirty="0" err="1"/>
              <a:t>grasachtigen</a:t>
            </a:r>
            <a:r>
              <a:rPr lang="nl-NL" sz="1800" dirty="0"/>
              <a:t> behoren</a:t>
            </a:r>
          </a:p>
          <a:p>
            <a:pPr eaLnBrk="1" hangingPunct="1">
              <a:buFontTx/>
              <a:buNone/>
            </a:pPr>
            <a:endParaRPr lang="nl-NL" sz="1000" dirty="0"/>
          </a:p>
          <a:p>
            <a:pPr eaLnBrk="1" hangingPunct="1"/>
            <a:r>
              <a:rPr lang="nl-NL" sz="1800" dirty="0"/>
              <a:t>Granen zijn een belangrijke leverancier van voor de mens benodigde bouwstoffen zoals: eiwitten, vezels, calcium, fosfor en kalium. </a:t>
            </a:r>
          </a:p>
          <a:p>
            <a:pPr eaLnBrk="1" hangingPunct="1"/>
            <a:endParaRPr lang="nl-NL" sz="1000" dirty="0"/>
          </a:p>
          <a:p>
            <a:pPr eaLnBrk="1" hangingPunct="1"/>
            <a:r>
              <a:rPr lang="nl-NL" sz="1800" dirty="0"/>
              <a:t>Hoog zetmeel gehalte </a:t>
            </a:r>
          </a:p>
          <a:p>
            <a:pPr eaLnBrk="1" hangingPunct="1">
              <a:buFontTx/>
              <a:buNone/>
            </a:pPr>
            <a:endParaRPr lang="nl-NL" sz="1000" dirty="0"/>
          </a:p>
          <a:p>
            <a:pPr eaLnBrk="1" hangingPunct="1"/>
            <a:r>
              <a:rPr lang="nl-NL" sz="1800" dirty="0"/>
              <a:t>Zevental bekende graansoorten</a:t>
            </a:r>
          </a:p>
          <a:p>
            <a:pPr lvl="2" eaLnBrk="1" hangingPunct="1">
              <a:buFontTx/>
              <a:buAutoNum type="arabicPeriod"/>
            </a:pPr>
            <a:r>
              <a:rPr lang="nl-NL" sz="1600" dirty="0"/>
              <a:t>Tarwe</a:t>
            </a:r>
          </a:p>
          <a:p>
            <a:pPr lvl="2" eaLnBrk="1" hangingPunct="1">
              <a:buFontTx/>
              <a:buAutoNum type="arabicPeriod"/>
            </a:pPr>
            <a:r>
              <a:rPr lang="nl-NL" sz="1600" dirty="0"/>
              <a:t>Rogge</a:t>
            </a:r>
          </a:p>
          <a:p>
            <a:pPr lvl="2" eaLnBrk="1" hangingPunct="1">
              <a:buFontTx/>
              <a:buAutoNum type="arabicPeriod"/>
            </a:pPr>
            <a:r>
              <a:rPr lang="nl-NL" sz="1600" dirty="0"/>
              <a:t>Gerst</a:t>
            </a:r>
          </a:p>
          <a:p>
            <a:pPr lvl="2" eaLnBrk="1" hangingPunct="1">
              <a:buFontTx/>
              <a:buAutoNum type="arabicPeriod"/>
            </a:pPr>
            <a:r>
              <a:rPr lang="nl-NL" sz="1600" dirty="0"/>
              <a:t>Gierst, </a:t>
            </a:r>
            <a:r>
              <a:rPr lang="nl-NL" sz="1600" dirty="0" err="1"/>
              <a:t>millet</a:t>
            </a:r>
            <a:r>
              <a:rPr lang="nl-NL" sz="1600" dirty="0"/>
              <a:t> (glutenvrij)</a:t>
            </a:r>
          </a:p>
          <a:p>
            <a:pPr lvl="2" eaLnBrk="1" hangingPunct="1">
              <a:buFontTx/>
              <a:buAutoNum type="arabicPeriod"/>
            </a:pPr>
            <a:r>
              <a:rPr lang="nl-NL" sz="1600" dirty="0"/>
              <a:t>Haver</a:t>
            </a:r>
          </a:p>
          <a:p>
            <a:pPr lvl="2" eaLnBrk="1" hangingPunct="1">
              <a:buFontTx/>
              <a:buAutoNum type="arabicPeriod"/>
            </a:pPr>
            <a:r>
              <a:rPr lang="nl-NL" sz="1600" dirty="0"/>
              <a:t>Mais (glutenvrij)</a:t>
            </a:r>
          </a:p>
          <a:p>
            <a:pPr lvl="2" eaLnBrk="1" hangingPunct="1">
              <a:buFontTx/>
              <a:buAutoNum type="arabicPeriod"/>
            </a:pPr>
            <a:r>
              <a:rPr lang="nl-NL" sz="1600" dirty="0"/>
              <a:t>Rijst</a:t>
            </a:r>
          </a:p>
          <a:p>
            <a:pPr eaLnBrk="1" hangingPunct="1">
              <a:buFontTx/>
              <a:buNone/>
            </a:pPr>
            <a:endParaRPr lang="nl-NL" sz="1800" dirty="0"/>
          </a:p>
          <a:p>
            <a:pPr eaLnBrk="1" hangingPunct="1">
              <a:buFontTx/>
              <a:buNone/>
            </a:pPr>
            <a:endParaRPr lang="nl-NL" sz="1800" dirty="0"/>
          </a:p>
          <a:p>
            <a:pPr eaLnBrk="1" hangingPunct="1">
              <a:buFontTx/>
              <a:buNone/>
            </a:pPr>
            <a:endParaRPr lang="nl-NL" sz="1800" dirty="0"/>
          </a:p>
          <a:p>
            <a:pPr eaLnBrk="1" hangingPunct="1">
              <a:buFontTx/>
              <a:buNone/>
            </a:pPr>
            <a:endParaRPr lang="nl-NL" sz="1800" dirty="0"/>
          </a:p>
          <a:p>
            <a:pPr eaLnBrk="1" hangingPunct="1">
              <a:buFontTx/>
              <a:buNone/>
            </a:pPr>
            <a:endParaRPr lang="nl-NL" sz="1800" dirty="0"/>
          </a:p>
          <a:p>
            <a:pPr eaLnBrk="1" hangingPunct="1">
              <a:buFontTx/>
              <a:buNone/>
            </a:pPr>
            <a:endParaRPr lang="nl-NL" sz="1800" dirty="0"/>
          </a:p>
        </p:txBody>
      </p:sp>
      <p:pic>
        <p:nvPicPr>
          <p:cNvPr id="45061" name="Picture 5"/>
          <p:cNvPicPr>
            <a:picLocks noChangeAspect="1" noChangeArrowheads="1"/>
          </p:cNvPicPr>
          <p:nvPr/>
        </p:nvPicPr>
        <p:blipFill>
          <a:blip r:embed="rId3" cstate="print"/>
          <a:srcRect/>
          <a:stretch>
            <a:fillRect/>
          </a:stretch>
        </p:blipFill>
        <p:spPr bwMode="auto">
          <a:xfrm>
            <a:off x="5000625" y="4000500"/>
            <a:ext cx="3719513" cy="2157413"/>
          </a:xfrm>
          <a:prstGeom prst="rect">
            <a:avLst/>
          </a:prstGeom>
          <a:noFill/>
          <a:ln w="9525">
            <a:noFill/>
            <a:miter lim="800000"/>
            <a:headEnd/>
            <a:tailEnd/>
          </a:ln>
        </p:spPr>
      </p:pic>
    </p:spTree>
    <p:extLst>
      <p:ext uri="{BB962C8B-B14F-4D97-AF65-F5344CB8AC3E}">
        <p14:creationId xmlns:p14="http://schemas.microsoft.com/office/powerpoint/2010/main" val="10564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8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180">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0180">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0180">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0180">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0180">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0180">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0180">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0180">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0180">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0180">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3"/>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fld id="{7538D2AD-0226-468A-9E1C-C64A6B7D63F4}" type="slidenum">
              <a:rPr lang="en-US">
                <a:solidFill>
                  <a:srgbClr val="808080"/>
                </a:solidFill>
              </a:rPr>
              <a:pPr>
                <a:defRPr/>
              </a:pPr>
              <a:t>7</a:t>
            </a:fld>
            <a:endParaRPr lang="en-US">
              <a:solidFill>
                <a:srgbClr val="808080"/>
              </a:solidFill>
            </a:endParaRPr>
          </a:p>
        </p:txBody>
      </p:sp>
      <p:sp>
        <p:nvSpPr>
          <p:cNvPr id="46084" name="Rectangle 2"/>
          <p:cNvSpPr>
            <a:spLocks noGrp="1" noChangeArrowheads="1"/>
          </p:cNvSpPr>
          <p:nvPr>
            <p:ph type="title" idx="4294967295"/>
          </p:nvPr>
        </p:nvSpPr>
        <p:spPr>
          <a:xfrm>
            <a:off x="1035009" y="322263"/>
            <a:ext cx="7773988" cy="1143000"/>
          </a:xfrm>
        </p:spPr>
        <p:txBody>
          <a:bodyPr/>
          <a:lstStyle/>
          <a:p>
            <a:pPr eaLnBrk="1" hangingPunct="1"/>
            <a:r>
              <a:rPr lang="nl-NL" sz="2400" dirty="0"/>
              <a:t>Oliehoudende zaden</a:t>
            </a:r>
          </a:p>
        </p:txBody>
      </p:sp>
      <p:sp>
        <p:nvSpPr>
          <p:cNvPr id="48133" name="Text Box 4"/>
          <p:cNvSpPr>
            <a:spLocks noGrp="1" noChangeArrowheads="1"/>
          </p:cNvSpPr>
          <p:nvPr>
            <p:ph type="body" idx="4294967295"/>
          </p:nvPr>
        </p:nvSpPr>
        <p:spPr>
          <a:xfrm>
            <a:off x="1370012" y="1609725"/>
            <a:ext cx="7773988" cy="4929187"/>
          </a:xfrm>
          <a:noFill/>
        </p:spPr>
        <p:txBody>
          <a:bodyPr/>
          <a:lstStyle/>
          <a:p>
            <a:pPr eaLnBrk="1" hangingPunct="1"/>
            <a:r>
              <a:rPr lang="nl-NL" sz="1800" dirty="0"/>
              <a:t>Olie kan worden gewonnen uit oliehoudende zaden</a:t>
            </a:r>
          </a:p>
          <a:p>
            <a:pPr eaLnBrk="1" hangingPunct="1">
              <a:buFontTx/>
              <a:buNone/>
            </a:pPr>
            <a:endParaRPr lang="nl-NL" sz="1800" dirty="0"/>
          </a:p>
          <a:p>
            <a:pPr eaLnBrk="1" hangingPunct="1"/>
            <a:r>
              <a:rPr lang="nl-NL" sz="1800" dirty="0"/>
              <a:t>De meeste olie houdende zaden bevatten veel linolzuur </a:t>
            </a:r>
          </a:p>
          <a:p>
            <a:pPr eaLnBrk="1" hangingPunct="1">
              <a:buFontTx/>
              <a:buNone/>
            </a:pPr>
            <a:r>
              <a:rPr lang="nl-NL" sz="1800" dirty="0"/>
              <a:t>	(een onverzadigd Omega-6 vetzuur )</a:t>
            </a:r>
          </a:p>
          <a:p>
            <a:pPr eaLnBrk="1" hangingPunct="1">
              <a:buFontTx/>
              <a:buNone/>
            </a:pPr>
            <a:endParaRPr lang="nl-NL" sz="1800" dirty="0"/>
          </a:p>
          <a:p>
            <a:pPr eaLnBrk="1" hangingPunct="1"/>
            <a:r>
              <a:rPr lang="nl-NL" sz="1800" dirty="0"/>
              <a:t> Een hoog gehalte aan plantaardige vetten en eiwitten</a:t>
            </a:r>
          </a:p>
          <a:p>
            <a:pPr eaLnBrk="1" hangingPunct="1">
              <a:buFontTx/>
              <a:buNone/>
            </a:pPr>
            <a:endParaRPr lang="nl-NL" sz="1800" dirty="0"/>
          </a:p>
          <a:p>
            <a:pPr eaLnBrk="1" hangingPunct="1"/>
            <a:r>
              <a:rPr lang="nl-NL" sz="1800" dirty="0"/>
              <a:t> Een verschillend gehalte aan ruwe celstof.</a:t>
            </a:r>
          </a:p>
          <a:p>
            <a:pPr eaLnBrk="1" hangingPunct="1">
              <a:buFontTx/>
              <a:buNone/>
            </a:pPr>
            <a:endParaRPr lang="nl-NL" sz="1800" dirty="0"/>
          </a:p>
          <a:p>
            <a:pPr eaLnBrk="1" hangingPunct="1"/>
            <a:r>
              <a:rPr lang="nl-NL" sz="1800" dirty="0"/>
              <a:t> Een geringe hoeveelheid zetmeel.</a:t>
            </a:r>
          </a:p>
          <a:p>
            <a:pPr eaLnBrk="1" hangingPunct="1">
              <a:buFontTx/>
              <a:buNone/>
            </a:pPr>
            <a:endParaRPr lang="nl-NL" sz="1800" dirty="0"/>
          </a:p>
          <a:p>
            <a:pPr eaLnBrk="1" hangingPunct="1"/>
            <a:r>
              <a:rPr lang="nl-NL" sz="1800" dirty="0"/>
              <a:t> Bevatten meer mineralen dan granen. </a:t>
            </a:r>
          </a:p>
          <a:p>
            <a:pPr eaLnBrk="1" hangingPunct="1"/>
            <a:endParaRPr lang="nl-NL" sz="1800" dirty="0"/>
          </a:p>
        </p:txBody>
      </p:sp>
      <p:pic>
        <p:nvPicPr>
          <p:cNvPr id="46083" name="Picture 6" descr="Zonnebloempit__"/>
          <p:cNvPicPr>
            <a:picLocks noChangeAspect="1" noChangeArrowheads="1"/>
          </p:cNvPicPr>
          <p:nvPr/>
        </p:nvPicPr>
        <p:blipFill>
          <a:blip r:embed="rId3" cstate="print"/>
          <a:srcRect t="11794" b="15625"/>
          <a:stretch>
            <a:fillRect/>
          </a:stretch>
        </p:blipFill>
        <p:spPr bwMode="auto">
          <a:xfrm>
            <a:off x="5796136" y="3543544"/>
            <a:ext cx="2601912" cy="2820987"/>
          </a:xfrm>
          <a:prstGeom prst="rect">
            <a:avLst/>
          </a:prstGeom>
          <a:noFill/>
          <a:ln w="9525">
            <a:noFill/>
            <a:miter lim="800000"/>
            <a:headEnd/>
            <a:tailEnd/>
          </a:ln>
        </p:spPr>
      </p:pic>
    </p:spTree>
    <p:extLst>
      <p:ext uri="{BB962C8B-B14F-4D97-AF65-F5344CB8AC3E}">
        <p14:creationId xmlns:p14="http://schemas.microsoft.com/office/powerpoint/2010/main" val="3608552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13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13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813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813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813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813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813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fld id="{666FC26B-19A8-4F5D-BC90-25864CA58CF4}" type="slidenum">
              <a:rPr lang="en-US" smtClean="0">
                <a:solidFill>
                  <a:srgbClr val="808080"/>
                </a:solidFill>
              </a:rPr>
              <a:pPr>
                <a:defRPr/>
              </a:pPr>
              <a:t>8</a:t>
            </a:fld>
            <a:endParaRPr lang="en-US">
              <a:solidFill>
                <a:srgbClr val="808080"/>
              </a:solidFill>
            </a:endParaRPr>
          </a:p>
        </p:txBody>
      </p:sp>
      <p:sp>
        <p:nvSpPr>
          <p:cNvPr id="47106" name="Titel 1"/>
          <p:cNvSpPr>
            <a:spLocks noGrp="1"/>
          </p:cNvSpPr>
          <p:nvPr>
            <p:ph type="title" idx="4294967295"/>
          </p:nvPr>
        </p:nvSpPr>
        <p:spPr>
          <a:xfrm>
            <a:off x="683568" y="908720"/>
            <a:ext cx="7773988" cy="1143000"/>
          </a:xfrm>
        </p:spPr>
        <p:txBody>
          <a:bodyPr/>
          <a:lstStyle/>
          <a:p>
            <a:r>
              <a:rPr lang="nl-NL" dirty="0"/>
              <a:t>Oliehoudende zaden</a:t>
            </a:r>
          </a:p>
        </p:txBody>
      </p:sp>
      <p:sp>
        <p:nvSpPr>
          <p:cNvPr id="47107" name="Tijdelijke aanduiding voor inhoud 2"/>
          <p:cNvSpPr>
            <a:spLocks noGrp="1"/>
          </p:cNvSpPr>
          <p:nvPr>
            <p:ph idx="4294967295"/>
          </p:nvPr>
        </p:nvSpPr>
        <p:spPr>
          <a:xfrm>
            <a:off x="2195736" y="2297703"/>
            <a:ext cx="5868144" cy="4541838"/>
          </a:xfrm>
        </p:spPr>
        <p:txBody>
          <a:bodyPr/>
          <a:lstStyle/>
          <a:p>
            <a:pPr eaLnBrk="1" hangingPunct="1">
              <a:buFontTx/>
              <a:buNone/>
            </a:pPr>
            <a:endParaRPr lang="nl-NL" sz="1800" u="sng" dirty="0"/>
          </a:p>
          <a:p>
            <a:pPr eaLnBrk="1" hangingPunct="1">
              <a:buFontTx/>
              <a:buNone/>
            </a:pPr>
            <a:r>
              <a:rPr lang="nl-NL" sz="2000" b="1" dirty="0"/>
              <a:t>Zaden	</a:t>
            </a:r>
            <a:r>
              <a:rPr lang="nl-NL" sz="2000" dirty="0"/>
              <a:t>		</a:t>
            </a:r>
            <a:r>
              <a:rPr lang="nl-NL" sz="2000" b="1" dirty="0"/>
              <a:t>Olie %</a:t>
            </a:r>
          </a:p>
          <a:p>
            <a:pPr eaLnBrk="1" hangingPunct="1"/>
            <a:r>
              <a:rPr lang="nl-NL" sz="1800" dirty="0"/>
              <a:t>Koolzaad  		38-45%</a:t>
            </a:r>
          </a:p>
          <a:p>
            <a:pPr eaLnBrk="1" hangingPunct="1"/>
            <a:r>
              <a:rPr lang="nl-NL" sz="1800" dirty="0"/>
              <a:t>Lijnzaad  		40-50%</a:t>
            </a:r>
          </a:p>
          <a:p>
            <a:pPr eaLnBrk="1" hangingPunct="1"/>
            <a:r>
              <a:rPr lang="nl-NL" sz="1800" dirty="0"/>
              <a:t>Sesamzaad  		50-56%</a:t>
            </a:r>
          </a:p>
          <a:p>
            <a:pPr eaLnBrk="1" hangingPunct="1"/>
            <a:r>
              <a:rPr lang="nl-NL" sz="1800" dirty="0"/>
              <a:t>Sojabonen  		18-24%</a:t>
            </a:r>
          </a:p>
          <a:p>
            <a:pPr eaLnBrk="1" hangingPunct="1"/>
            <a:r>
              <a:rPr lang="nl-NL" sz="1800" dirty="0"/>
              <a:t>Palmpitten  		45-55%</a:t>
            </a:r>
          </a:p>
          <a:p>
            <a:pPr eaLnBrk="1" hangingPunct="1">
              <a:buFontTx/>
              <a:buNone/>
            </a:pPr>
            <a:endParaRPr lang="nl-NL" sz="1800" dirty="0"/>
          </a:p>
          <a:p>
            <a:pPr eaLnBrk="1" hangingPunct="1">
              <a:buFontTx/>
              <a:buNone/>
            </a:pPr>
            <a:r>
              <a:rPr lang="nl-NL" sz="1800" b="1" dirty="0"/>
              <a:t>Overige zaden</a:t>
            </a:r>
          </a:p>
          <a:p>
            <a:pPr eaLnBrk="1" hangingPunct="1"/>
            <a:r>
              <a:rPr lang="nl-NL" sz="1800" dirty="0"/>
              <a:t>Raapzaad, negerzaad, lijnzaad en zonnebloempitten. </a:t>
            </a:r>
          </a:p>
          <a:p>
            <a:pPr>
              <a:buFontTx/>
              <a:buNone/>
            </a:pPr>
            <a:endParaRPr lang="nl-NL" dirty="0"/>
          </a:p>
        </p:txBody>
      </p:sp>
    </p:spTree>
    <p:extLst>
      <p:ext uri="{BB962C8B-B14F-4D97-AF65-F5344CB8AC3E}">
        <p14:creationId xmlns:p14="http://schemas.microsoft.com/office/powerpoint/2010/main" val="1003408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3"/>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fld id="{581F9A89-C2D1-4EFD-B515-53CF493B578A}" type="slidenum">
              <a:rPr lang="en-US">
                <a:solidFill>
                  <a:srgbClr val="808080"/>
                </a:solidFill>
              </a:rPr>
              <a:pPr>
                <a:defRPr/>
              </a:pPr>
              <a:t>9</a:t>
            </a:fld>
            <a:endParaRPr lang="en-US">
              <a:solidFill>
                <a:srgbClr val="808080"/>
              </a:solidFill>
            </a:endParaRPr>
          </a:p>
        </p:txBody>
      </p:sp>
      <p:sp>
        <p:nvSpPr>
          <p:cNvPr id="48131" name="Rectangle 2"/>
          <p:cNvSpPr>
            <a:spLocks noGrp="1" noChangeArrowheads="1"/>
          </p:cNvSpPr>
          <p:nvPr>
            <p:ph type="title" idx="4294967295"/>
          </p:nvPr>
        </p:nvSpPr>
        <p:spPr>
          <a:xfrm>
            <a:off x="0" y="485775"/>
            <a:ext cx="7773988" cy="1143000"/>
          </a:xfrm>
        </p:spPr>
        <p:txBody>
          <a:bodyPr/>
          <a:lstStyle/>
          <a:p>
            <a:pPr eaLnBrk="1" hangingPunct="1"/>
            <a:r>
              <a:rPr lang="nl-NL" sz="2400"/>
              <a:t>Peulvruchten</a:t>
            </a:r>
          </a:p>
        </p:txBody>
      </p:sp>
      <p:sp>
        <p:nvSpPr>
          <p:cNvPr id="23556" name="Rectangle 3"/>
          <p:cNvSpPr>
            <a:spLocks noGrp="1" noChangeArrowheads="1"/>
          </p:cNvSpPr>
          <p:nvPr>
            <p:ph type="body" idx="4294967295"/>
          </p:nvPr>
        </p:nvSpPr>
        <p:spPr>
          <a:xfrm>
            <a:off x="636588" y="1341438"/>
            <a:ext cx="8507412" cy="4687887"/>
          </a:xfrm>
        </p:spPr>
        <p:txBody>
          <a:bodyPr/>
          <a:lstStyle/>
          <a:p>
            <a:pPr eaLnBrk="1" hangingPunct="1">
              <a:buFontTx/>
              <a:buNone/>
              <a:defRPr/>
            </a:pPr>
            <a:endParaRPr lang="nl-NL" sz="1600" dirty="0"/>
          </a:p>
          <a:p>
            <a:pPr eaLnBrk="1" hangingPunct="1">
              <a:defRPr/>
            </a:pPr>
            <a:r>
              <a:rPr lang="nl-NL" sz="1800" dirty="0"/>
              <a:t>Peulvruchten bevatten veel:</a:t>
            </a:r>
          </a:p>
          <a:p>
            <a:pPr marL="800100" lvl="1" indent="-342900" eaLnBrk="1" hangingPunct="1">
              <a:buFont typeface="+mj-lt"/>
              <a:buAutoNum type="arabicPeriod"/>
              <a:defRPr/>
            </a:pPr>
            <a:r>
              <a:rPr lang="nl-NL" sz="1600" dirty="0"/>
              <a:t>Eiwitten</a:t>
            </a:r>
          </a:p>
          <a:p>
            <a:pPr marL="800100" lvl="1" indent="-342900" eaLnBrk="1" hangingPunct="1">
              <a:buFont typeface="+mj-lt"/>
              <a:buAutoNum type="arabicPeriod"/>
              <a:defRPr/>
            </a:pPr>
            <a:r>
              <a:rPr lang="nl-NL" sz="1600" dirty="0"/>
              <a:t>Koolhydraten </a:t>
            </a:r>
          </a:p>
          <a:p>
            <a:pPr marL="800100" lvl="1" indent="-342900" eaLnBrk="1" hangingPunct="1">
              <a:buFont typeface="+mj-lt"/>
              <a:buAutoNum type="arabicPeriod"/>
              <a:defRPr/>
            </a:pPr>
            <a:r>
              <a:rPr lang="nl-NL" sz="1600" dirty="0"/>
              <a:t>IJzer</a:t>
            </a:r>
          </a:p>
          <a:p>
            <a:pPr eaLnBrk="1" hangingPunct="1">
              <a:buFontTx/>
              <a:buNone/>
              <a:defRPr/>
            </a:pPr>
            <a:endParaRPr lang="nl-NL" sz="1600" dirty="0"/>
          </a:p>
          <a:p>
            <a:pPr eaLnBrk="1" hangingPunct="1">
              <a:defRPr/>
            </a:pPr>
            <a:r>
              <a:rPr lang="nl-NL" sz="1800" dirty="0"/>
              <a:t>De belangrijkste soorten peulvruchten </a:t>
            </a:r>
            <a:endParaRPr lang="nl-NL" sz="1800" b="1" dirty="0"/>
          </a:p>
          <a:p>
            <a:pPr lvl="1" eaLnBrk="1" hangingPunct="1">
              <a:buFont typeface="+mj-lt"/>
              <a:buAutoNum type="arabicPeriod"/>
              <a:defRPr/>
            </a:pPr>
            <a:r>
              <a:rPr lang="nl-NL" sz="1600" dirty="0"/>
              <a:t>Verse peulvruchten    (doperwten, peulen, snijbonen, sperziebonen)</a:t>
            </a:r>
          </a:p>
          <a:p>
            <a:pPr lvl="1" eaLnBrk="1" hangingPunct="1">
              <a:buFont typeface="+mj-lt"/>
              <a:buAutoNum type="arabicPeriod"/>
              <a:defRPr/>
            </a:pPr>
            <a:r>
              <a:rPr lang="nl-NL" sz="1600" dirty="0"/>
              <a:t>Droge peulvruchten    (bruine en witte bonen, groene erwten)</a:t>
            </a:r>
          </a:p>
          <a:p>
            <a:pPr lvl="1" eaLnBrk="1" hangingPunct="1">
              <a:buFont typeface="+mj-lt"/>
              <a:buAutoNum type="arabicPeriod"/>
              <a:defRPr/>
            </a:pPr>
            <a:r>
              <a:rPr lang="nl-NL" sz="1600" dirty="0"/>
              <a:t>Kiemen                     (kikkererwten, linzen)</a:t>
            </a:r>
          </a:p>
          <a:p>
            <a:pPr lvl="1" eaLnBrk="1" hangingPunct="1">
              <a:buFont typeface="+mj-lt"/>
              <a:buAutoNum type="arabicPeriod"/>
              <a:defRPr/>
            </a:pPr>
            <a:r>
              <a:rPr lang="nl-NL" sz="1600" dirty="0"/>
              <a:t>Sojabonen</a:t>
            </a:r>
          </a:p>
          <a:p>
            <a:pPr lvl="1" eaLnBrk="1" hangingPunct="1">
              <a:buFont typeface="+mj-lt"/>
              <a:buAutoNum type="arabicPeriod"/>
              <a:defRPr/>
            </a:pPr>
            <a:r>
              <a:rPr lang="nl-NL" sz="1600" dirty="0"/>
              <a:t>Pinda’s  		    (katjang </a:t>
            </a:r>
            <a:r>
              <a:rPr lang="nl-NL" sz="1600" dirty="0" err="1"/>
              <a:t>idjoe</a:t>
            </a:r>
            <a:r>
              <a:rPr lang="nl-NL" sz="1600" dirty="0"/>
              <a:t>, grondnoten)</a:t>
            </a:r>
          </a:p>
          <a:p>
            <a:pPr eaLnBrk="1" hangingPunct="1">
              <a:defRPr/>
            </a:pPr>
            <a:endParaRPr lang="nl-NL" dirty="0"/>
          </a:p>
        </p:txBody>
      </p:sp>
      <p:pic>
        <p:nvPicPr>
          <p:cNvPr id="48133" name="Picture 4" descr="linzen_groen_frans"/>
          <p:cNvPicPr>
            <a:picLocks noChangeAspect="1" noChangeArrowheads="1"/>
          </p:cNvPicPr>
          <p:nvPr/>
        </p:nvPicPr>
        <p:blipFill>
          <a:blip r:embed="rId3" cstate="print"/>
          <a:srcRect/>
          <a:stretch>
            <a:fillRect/>
          </a:stretch>
        </p:blipFill>
        <p:spPr bwMode="auto">
          <a:xfrm>
            <a:off x="6016625" y="1268413"/>
            <a:ext cx="2076450" cy="1957387"/>
          </a:xfrm>
          <a:prstGeom prst="rect">
            <a:avLst/>
          </a:prstGeom>
          <a:noFill/>
          <a:ln w="9525">
            <a:noFill/>
            <a:miter lim="800000"/>
            <a:headEnd/>
            <a:tailEnd/>
          </a:ln>
        </p:spPr>
      </p:pic>
      <p:pic>
        <p:nvPicPr>
          <p:cNvPr id="48134" name="Picture 5" descr="kadjang_idjoe"/>
          <p:cNvPicPr>
            <a:picLocks noChangeAspect="1" noChangeArrowheads="1"/>
          </p:cNvPicPr>
          <p:nvPr/>
        </p:nvPicPr>
        <p:blipFill>
          <a:blip r:embed="rId4" cstate="print"/>
          <a:srcRect/>
          <a:stretch>
            <a:fillRect/>
          </a:stretch>
        </p:blipFill>
        <p:spPr bwMode="auto">
          <a:xfrm>
            <a:off x="6818313" y="4652963"/>
            <a:ext cx="1330325" cy="1157287"/>
          </a:xfrm>
          <a:prstGeom prst="rect">
            <a:avLst/>
          </a:prstGeom>
          <a:noFill/>
          <a:ln w="9525">
            <a:noFill/>
            <a:miter lim="800000"/>
            <a:headEnd/>
            <a:tailEnd/>
          </a:ln>
        </p:spPr>
      </p:pic>
    </p:spTree>
    <p:extLst>
      <p:ext uri="{BB962C8B-B14F-4D97-AF65-F5344CB8AC3E}">
        <p14:creationId xmlns:p14="http://schemas.microsoft.com/office/powerpoint/2010/main" val="2697504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55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55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556">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556">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556">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556">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556">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556">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55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C3_ontwerpsjablonen[1].def">
  <a:themeElements>
    <a:clrScheme name="GC3_ontwerpsjablonen[1].de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C3_ontwerpsjablonen[1].def">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GC3_ontwerpsjablonen[1].de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C3_ontwerpsjablonen[1].def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C3_ontwerpsjablonen[1].def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C3_ontwerpsjablonen[1].def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C3_ontwerpsjablonen[1].def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C3_ontwerpsjablonen[1].def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C3_ontwerpsjablonen[1].def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C3_ontwerpsjablonen[1].def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C3_ontwerpsjablonen[1].def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C3_ontwerpsjablonen[1].def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C3_ontwerpsjablonen[1].def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C3_ontwerpsjablonen[1].def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TotalTime>
  <Words>1357</Words>
  <Application>Microsoft Office PowerPoint</Application>
  <PresentationFormat>Diavoorstelling (4:3)</PresentationFormat>
  <Paragraphs>301</Paragraphs>
  <Slides>25</Slides>
  <Notes>24</Notes>
  <HiddenSlides>0</HiddenSlides>
  <MMClips>0</MMClips>
  <ScaleCrop>false</ScaleCrop>
  <HeadingPairs>
    <vt:vector size="6" baseType="variant">
      <vt:variant>
        <vt:lpstr>Gebruikte lettertypen</vt:lpstr>
      </vt:variant>
      <vt:variant>
        <vt:i4>3</vt:i4>
      </vt:variant>
      <vt:variant>
        <vt:lpstr>Thema</vt:lpstr>
      </vt:variant>
      <vt:variant>
        <vt:i4>2</vt:i4>
      </vt:variant>
      <vt:variant>
        <vt:lpstr>Diatitels</vt:lpstr>
      </vt:variant>
      <vt:variant>
        <vt:i4>25</vt:i4>
      </vt:variant>
    </vt:vector>
  </HeadingPairs>
  <TitlesOfParts>
    <vt:vector size="30" baseType="lpstr">
      <vt:lpstr>Arial</vt:lpstr>
      <vt:lpstr>Calibri</vt:lpstr>
      <vt:lpstr>Verdana</vt:lpstr>
      <vt:lpstr>Kantoorthema</vt:lpstr>
      <vt:lpstr>GC3_ontwerpsjablonen[1].def</vt:lpstr>
      <vt:lpstr>PowerPoint-presentatie</vt:lpstr>
      <vt:lpstr>Grondstoffen</vt:lpstr>
      <vt:lpstr>Indeling grondstoffen voerders</vt:lpstr>
      <vt:lpstr>Grondstoffen als hoofdbestanddeel</vt:lpstr>
      <vt:lpstr>Grassen</vt:lpstr>
      <vt:lpstr>Graanproducten</vt:lpstr>
      <vt:lpstr>Oliehoudende zaden</vt:lpstr>
      <vt:lpstr>Oliehoudende zaden</vt:lpstr>
      <vt:lpstr>Peulvruchten</vt:lpstr>
      <vt:lpstr>Vlinderbloemigen </vt:lpstr>
      <vt:lpstr>Knol- en wortelgewassen </vt:lpstr>
      <vt:lpstr>Groente en fruit</vt:lpstr>
      <vt:lpstr>Producten van Dierlijke afkomst</vt:lpstr>
      <vt:lpstr>Bijproducten</vt:lpstr>
      <vt:lpstr>PowerPoint-presentatie</vt:lpstr>
      <vt:lpstr>PowerPoint-presentatie</vt:lpstr>
      <vt:lpstr>Additieven </vt:lpstr>
      <vt:lpstr>Additieven</vt:lpstr>
      <vt:lpstr>Voer voor vee</vt:lpstr>
      <vt:lpstr>Ruwvoer versus krachtvoer</vt:lpstr>
      <vt:lpstr>Ruwvoer</vt:lpstr>
      <vt:lpstr>Krachtvoeders</vt:lpstr>
      <vt:lpstr>Opdracht</vt:lpstr>
      <vt:lpstr>Opdracht</vt:lpstr>
      <vt:lpstr>Opdracht</vt:lpstr>
    </vt:vector>
  </TitlesOfParts>
  <Company>Helicon Opleidingen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Miriam Oostdijk</dc:creator>
  <cp:lastModifiedBy>Sandra Thijssen</cp:lastModifiedBy>
  <cp:revision>7</cp:revision>
  <dcterms:created xsi:type="dcterms:W3CDTF">2013-11-15T15:05:42Z</dcterms:created>
  <dcterms:modified xsi:type="dcterms:W3CDTF">2021-02-04T12:45:02Z</dcterms:modified>
</cp:coreProperties>
</file>